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321" r:id="rId4"/>
    <p:sldId id="323" r:id="rId5"/>
    <p:sldId id="322" r:id="rId6"/>
    <p:sldId id="324" r:id="rId7"/>
    <p:sldId id="317" r:id="rId8"/>
    <p:sldId id="326" r:id="rId9"/>
    <p:sldId id="325" r:id="rId10"/>
    <p:sldId id="318" r:id="rId11"/>
    <p:sldId id="328" r:id="rId12"/>
    <p:sldId id="327" r:id="rId13"/>
    <p:sldId id="330" r:id="rId14"/>
    <p:sldId id="333" r:id="rId15"/>
    <p:sldId id="335" r:id="rId16"/>
    <p:sldId id="337" r:id="rId17"/>
    <p:sldId id="332" r:id="rId18"/>
    <p:sldId id="341" r:id="rId19"/>
    <p:sldId id="334" r:id="rId20"/>
    <p:sldId id="336" r:id="rId21"/>
    <p:sldId id="329" r:id="rId22"/>
    <p:sldId id="331" r:id="rId23"/>
    <p:sldId id="338" r:id="rId24"/>
    <p:sldId id="339" r:id="rId25"/>
    <p:sldId id="340" r:id="rId26"/>
    <p:sldId id="259" r:id="rId27"/>
    <p:sldId id="31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78"/>
    <p:restoredTop sz="82532"/>
  </p:normalViewPr>
  <p:slideViewPr>
    <p:cSldViewPr snapToGrid="0" snapToObjects="1">
      <p:cViewPr>
        <p:scale>
          <a:sx n="95" d="100"/>
          <a:sy n="95" d="100"/>
        </p:scale>
        <p:origin x="656" y="-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EF28AB-F0E5-174E-AB42-3B94E800B3B8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D0878E-E8D1-CF43-9772-DBC263B6FD0B}">
      <dgm:prSet phldrT="[Text]"/>
      <dgm:spPr/>
      <dgm:t>
        <a:bodyPr/>
        <a:lstStyle/>
        <a:p>
          <a:r>
            <a:rPr lang="en-US" dirty="0" err="1" smtClean="0"/>
            <a:t>Soluciones</a:t>
          </a:r>
          <a:endParaRPr lang="en-US" dirty="0"/>
        </a:p>
      </dgm:t>
    </dgm:pt>
    <dgm:pt modelId="{467039F8-FF60-E84C-9302-A4DB9C200F25}" type="parTrans" cxnId="{A3AB1FD2-60D8-A44A-A8E8-EC7EC22E0259}">
      <dgm:prSet/>
      <dgm:spPr/>
      <dgm:t>
        <a:bodyPr/>
        <a:lstStyle/>
        <a:p>
          <a:endParaRPr lang="en-US"/>
        </a:p>
      </dgm:t>
    </dgm:pt>
    <dgm:pt modelId="{4A7E1B9D-6304-AA4E-A801-F074CE351215}" type="sibTrans" cxnId="{A3AB1FD2-60D8-A44A-A8E8-EC7EC22E0259}">
      <dgm:prSet/>
      <dgm:spPr/>
      <dgm:t>
        <a:bodyPr/>
        <a:lstStyle/>
        <a:p>
          <a:endParaRPr lang="en-US"/>
        </a:p>
      </dgm:t>
    </dgm:pt>
    <dgm:pt modelId="{54AB4DDF-F7DC-1F4D-9E83-A34AEE379A2F}">
      <dgm:prSet phldrT="[Text]"/>
      <dgm:spPr/>
      <dgm:t>
        <a:bodyPr/>
        <a:lstStyle/>
        <a:p>
          <a:r>
            <a:rPr lang="en-US" dirty="0" smtClean="0"/>
            <a:t>Variables </a:t>
          </a:r>
          <a:r>
            <a:rPr lang="en-US" dirty="0" err="1" smtClean="0"/>
            <a:t>ocultas</a:t>
          </a:r>
          <a:endParaRPr lang="en-US" dirty="0"/>
        </a:p>
      </dgm:t>
    </dgm:pt>
    <dgm:pt modelId="{DC59816C-12C6-BE49-89D2-D0099D15862F}" type="parTrans" cxnId="{42C390B7-6DC3-6C46-9EE6-5E2883A2624C}">
      <dgm:prSet/>
      <dgm:spPr/>
      <dgm:t>
        <a:bodyPr/>
        <a:lstStyle/>
        <a:p>
          <a:endParaRPr lang="en-US"/>
        </a:p>
      </dgm:t>
    </dgm:pt>
    <dgm:pt modelId="{37D8AC54-4CF7-6241-9DB7-047D33C30712}" type="sibTrans" cxnId="{42C390B7-6DC3-6C46-9EE6-5E2883A2624C}">
      <dgm:prSet/>
      <dgm:spPr/>
      <dgm:t>
        <a:bodyPr/>
        <a:lstStyle/>
        <a:p>
          <a:endParaRPr lang="en-US"/>
        </a:p>
      </dgm:t>
    </dgm:pt>
    <dgm:pt modelId="{EACF93FA-1C9D-D24E-9C42-E1BD4A131332}">
      <dgm:prSet phldrT="[Text]"/>
      <dgm:spPr/>
      <dgm:t>
        <a:bodyPr/>
        <a:lstStyle/>
        <a:p>
          <a:r>
            <a:rPr lang="en-US" dirty="0" smtClean="0"/>
            <a:t>Cookies</a:t>
          </a:r>
          <a:endParaRPr lang="en-US" dirty="0"/>
        </a:p>
      </dgm:t>
    </dgm:pt>
    <dgm:pt modelId="{F6B88AFE-857B-314F-844D-50D8F1641CDF}" type="parTrans" cxnId="{37B8D4C4-A4BC-7349-8AF1-DD7F020815DD}">
      <dgm:prSet/>
      <dgm:spPr/>
      <dgm:t>
        <a:bodyPr/>
        <a:lstStyle/>
        <a:p>
          <a:endParaRPr lang="en-US"/>
        </a:p>
      </dgm:t>
    </dgm:pt>
    <dgm:pt modelId="{36DC58E2-384C-C648-9C8C-BB73779DDE96}" type="sibTrans" cxnId="{37B8D4C4-A4BC-7349-8AF1-DD7F020815DD}">
      <dgm:prSet/>
      <dgm:spPr/>
      <dgm:t>
        <a:bodyPr/>
        <a:lstStyle/>
        <a:p>
          <a:endParaRPr lang="en-US"/>
        </a:p>
      </dgm:t>
    </dgm:pt>
    <dgm:pt modelId="{C5E2D167-6A60-AE4A-9F3B-148318D41AFD}">
      <dgm:prSet phldrT="[Text]"/>
      <dgm:spPr/>
      <dgm:t>
        <a:bodyPr/>
        <a:lstStyle/>
        <a:p>
          <a:r>
            <a:rPr lang="en-US" dirty="0" err="1" smtClean="0"/>
            <a:t>Sesiones</a:t>
          </a:r>
          <a:endParaRPr lang="en-US" dirty="0" smtClean="0"/>
        </a:p>
      </dgm:t>
    </dgm:pt>
    <dgm:pt modelId="{66BC55AD-6D42-B74C-8385-39164594BDD8}" type="parTrans" cxnId="{2FF5BC1E-2919-D744-A096-85C779274E93}">
      <dgm:prSet/>
      <dgm:spPr/>
      <dgm:t>
        <a:bodyPr/>
        <a:lstStyle/>
        <a:p>
          <a:endParaRPr lang="en-US"/>
        </a:p>
      </dgm:t>
    </dgm:pt>
    <dgm:pt modelId="{D481549E-7EB8-DD46-9516-C310D046BDD4}" type="sibTrans" cxnId="{2FF5BC1E-2919-D744-A096-85C779274E93}">
      <dgm:prSet/>
      <dgm:spPr/>
      <dgm:t>
        <a:bodyPr/>
        <a:lstStyle/>
        <a:p>
          <a:endParaRPr lang="en-US"/>
        </a:p>
      </dgm:t>
    </dgm:pt>
    <dgm:pt modelId="{398CBF91-AFA3-8741-852B-6D1826BA4151}">
      <dgm:prSet phldrT="[Text]"/>
      <dgm:spPr/>
      <dgm:t>
        <a:bodyPr/>
        <a:lstStyle/>
        <a:p>
          <a:r>
            <a:rPr lang="en-US" dirty="0" err="1" smtClean="0"/>
            <a:t>Caché</a:t>
          </a:r>
          <a:endParaRPr lang="en-US" dirty="0" smtClean="0"/>
        </a:p>
      </dgm:t>
    </dgm:pt>
    <dgm:pt modelId="{840311EB-3E23-F042-A0D2-37A2B30A382A}" type="parTrans" cxnId="{4359EAB3-D56C-FB47-8EB2-CB5E342A7230}">
      <dgm:prSet/>
      <dgm:spPr/>
      <dgm:t>
        <a:bodyPr/>
        <a:lstStyle/>
        <a:p>
          <a:endParaRPr lang="en-US"/>
        </a:p>
      </dgm:t>
    </dgm:pt>
    <dgm:pt modelId="{BF840957-2C02-8B4B-A29D-3305604D05CF}" type="sibTrans" cxnId="{4359EAB3-D56C-FB47-8EB2-CB5E342A7230}">
      <dgm:prSet/>
      <dgm:spPr/>
      <dgm:t>
        <a:bodyPr/>
        <a:lstStyle/>
        <a:p>
          <a:endParaRPr lang="en-US"/>
        </a:p>
      </dgm:t>
    </dgm:pt>
    <dgm:pt modelId="{0CDC3D7C-0AD3-E245-8E16-234A288844C2}" type="pres">
      <dgm:prSet presAssocID="{6EEF28AB-F0E5-174E-AB42-3B94E800B3B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3A0F07F-C172-9843-ADA8-16DC8CEF610F}" type="pres">
      <dgm:prSet presAssocID="{A1D0878E-E8D1-CF43-9772-DBC263B6FD0B}" presName="hierRoot1" presStyleCnt="0">
        <dgm:presLayoutVars>
          <dgm:hierBranch val="init"/>
        </dgm:presLayoutVars>
      </dgm:prSet>
      <dgm:spPr/>
    </dgm:pt>
    <dgm:pt modelId="{890DBDAE-17A3-5448-80B6-D551BDD7D45A}" type="pres">
      <dgm:prSet presAssocID="{A1D0878E-E8D1-CF43-9772-DBC263B6FD0B}" presName="rootComposite1" presStyleCnt="0"/>
      <dgm:spPr/>
    </dgm:pt>
    <dgm:pt modelId="{407C2EFE-E24C-E748-91D5-CD716053CEA0}" type="pres">
      <dgm:prSet presAssocID="{A1D0878E-E8D1-CF43-9772-DBC263B6FD0B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831281-F73B-BE47-81EF-0DCE228DD26C}" type="pres">
      <dgm:prSet presAssocID="{A1D0878E-E8D1-CF43-9772-DBC263B6FD0B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EA097E4-579A-F44E-88FC-80BE1E3EF62E}" type="pres">
      <dgm:prSet presAssocID="{A1D0878E-E8D1-CF43-9772-DBC263B6FD0B}" presName="hierChild2" presStyleCnt="0"/>
      <dgm:spPr/>
    </dgm:pt>
    <dgm:pt modelId="{EFA7143F-81A1-B042-A399-4FF29C6A346E}" type="pres">
      <dgm:prSet presAssocID="{DC59816C-12C6-BE49-89D2-D0099D15862F}" presName="Name64" presStyleLbl="parChTrans1D2" presStyleIdx="0" presStyleCnt="4"/>
      <dgm:spPr/>
      <dgm:t>
        <a:bodyPr/>
        <a:lstStyle/>
        <a:p>
          <a:endParaRPr lang="en-US"/>
        </a:p>
      </dgm:t>
    </dgm:pt>
    <dgm:pt modelId="{03B3E0E9-5C10-4943-8599-41730D9B6AB3}" type="pres">
      <dgm:prSet presAssocID="{54AB4DDF-F7DC-1F4D-9E83-A34AEE379A2F}" presName="hierRoot2" presStyleCnt="0">
        <dgm:presLayoutVars>
          <dgm:hierBranch val="init"/>
        </dgm:presLayoutVars>
      </dgm:prSet>
      <dgm:spPr/>
    </dgm:pt>
    <dgm:pt modelId="{1E37CE97-8DDF-7046-AFBF-7BA9E034DB0B}" type="pres">
      <dgm:prSet presAssocID="{54AB4DDF-F7DC-1F4D-9E83-A34AEE379A2F}" presName="rootComposite" presStyleCnt="0"/>
      <dgm:spPr/>
    </dgm:pt>
    <dgm:pt modelId="{A2A0205C-C763-A943-AE02-A34FA3CC9D8E}" type="pres">
      <dgm:prSet presAssocID="{54AB4DDF-F7DC-1F4D-9E83-A34AEE379A2F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DB3B93-D8FB-C74D-BB20-44C8C227AAC4}" type="pres">
      <dgm:prSet presAssocID="{54AB4DDF-F7DC-1F4D-9E83-A34AEE379A2F}" presName="rootConnector" presStyleLbl="node2" presStyleIdx="0" presStyleCnt="4"/>
      <dgm:spPr/>
      <dgm:t>
        <a:bodyPr/>
        <a:lstStyle/>
        <a:p>
          <a:endParaRPr lang="en-US"/>
        </a:p>
      </dgm:t>
    </dgm:pt>
    <dgm:pt modelId="{049B6925-6FA3-EE40-BB8F-47CAE0A0B99E}" type="pres">
      <dgm:prSet presAssocID="{54AB4DDF-F7DC-1F4D-9E83-A34AEE379A2F}" presName="hierChild4" presStyleCnt="0"/>
      <dgm:spPr/>
    </dgm:pt>
    <dgm:pt modelId="{CBE00687-DAEF-FF49-8A20-8527AE278A54}" type="pres">
      <dgm:prSet presAssocID="{54AB4DDF-F7DC-1F4D-9E83-A34AEE379A2F}" presName="hierChild5" presStyleCnt="0"/>
      <dgm:spPr/>
    </dgm:pt>
    <dgm:pt modelId="{410FEDD1-DBE6-1342-B345-39B7F185A925}" type="pres">
      <dgm:prSet presAssocID="{F6B88AFE-857B-314F-844D-50D8F1641CDF}" presName="Name64" presStyleLbl="parChTrans1D2" presStyleIdx="1" presStyleCnt="4"/>
      <dgm:spPr/>
      <dgm:t>
        <a:bodyPr/>
        <a:lstStyle/>
        <a:p>
          <a:endParaRPr lang="en-US"/>
        </a:p>
      </dgm:t>
    </dgm:pt>
    <dgm:pt modelId="{5C576737-BAFB-1841-8E3D-6E8A25210A06}" type="pres">
      <dgm:prSet presAssocID="{EACF93FA-1C9D-D24E-9C42-E1BD4A131332}" presName="hierRoot2" presStyleCnt="0">
        <dgm:presLayoutVars>
          <dgm:hierBranch val="init"/>
        </dgm:presLayoutVars>
      </dgm:prSet>
      <dgm:spPr/>
    </dgm:pt>
    <dgm:pt modelId="{D8CFFE48-26F9-F342-9625-CEA39A868E57}" type="pres">
      <dgm:prSet presAssocID="{EACF93FA-1C9D-D24E-9C42-E1BD4A131332}" presName="rootComposite" presStyleCnt="0"/>
      <dgm:spPr/>
    </dgm:pt>
    <dgm:pt modelId="{B989251D-236E-3E4F-9499-B844DB700AC6}" type="pres">
      <dgm:prSet presAssocID="{EACF93FA-1C9D-D24E-9C42-E1BD4A131332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62FBD-ADAE-B74D-9947-E8BED968B417}" type="pres">
      <dgm:prSet presAssocID="{EACF93FA-1C9D-D24E-9C42-E1BD4A131332}" presName="rootConnector" presStyleLbl="node2" presStyleIdx="1" presStyleCnt="4"/>
      <dgm:spPr/>
      <dgm:t>
        <a:bodyPr/>
        <a:lstStyle/>
        <a:p>
          <a:endParaRPr lang="en-US"/>
        </a:p>
      </dgm:t>
    </dgm:pt>
    <dgm:pt modelId="{DDF21905-09D8-444F-A531-EC804953B32B}" type="pres">
      <dgm:prSet presAssocID="{EACF93FA-1C9D-D24E-9C42-E1BD4A131332}" presName="hierChild4" presStyleCnt="0"/>
      <dgm:spPr/>
    </dgm:pt>
    <dgm:pt modelId="{BA1A4184-0F69-8F4C-B724-F6BDDDF1B5A1}" type="pres">
      <dgm:prSet presAssocID="{EACF93FA-1C9D-D24E-9C42-E1BD4A131332}" presName="hierChild5" presStyleCnt="0"/>
      <dgm:spPr/>
    </dgm:pt>
    <dgm:pt modelId="{477141AA-B2ED-3B40-8E9C-831D600AA506}" type="pres">
      <dgm:prSet presAssocID="{66BC55AD-6D42-B74C-8385-39164594BDD8}" presName="Name64" presStyleLbl="parChTrans1D2" presStyleIdx="2" presStyleCnt="4"/>
      <dgm:spPr/>
      <dgm:t>
        <a:bodyPr/>
        <a:lstStyle/>
        <a:p>
          <a:endParaRPr lang="en-US"/>
        </a:p>
      </dgm:t>
    </dgm:pt>
    <dgm:pt modelId="{3F8EEEF8-85AD-2C46-ABC5-FD4B16792DC5}" type="pres">
      <dgm:prSet presAssocID="{C5E2D167-6A60-AE4A-9F3B-148318D41AFD}" presName="hierRoot2" presStyleCnt="0">
        <dgm:presLayoutVars>
          <dgm:hierBranch val="init"/>
        </dgm:presLayoutVars>
      </dgm:prSet>
      <dgm:spPr/>
    </dgm:pt>
    <dgm:pt modelId="{2908F28B-1067-564D-B211-F4F4B0E780C8}" type="pres">
      <dgm:prSet presAssocID="{C5E2D167-6A60-AE4A-9F3B-148318D41AFD}" presName="rootComposite" presStyleCnt="0"/>
      <dgm:spPr/>
    </dgm:pt>
    <dgm:pt modelId="{A2B547E0-ED12-E440-B369-1B551A251686}" type="pres">
      <dgm:prSet presAssocID="{C5E2D167-6A60-AE4A-9F3B-148318D41AFD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49A141-90AD-6C49-A4A8-F9804B8004A3}" type="pres">
      <dgm:prSet presAssocID="{C5E2D167-6A60-AE4A-9F3B-148318D41AFD}" presName="rootConnector" presStyleLbl="node2" presStyleIdx="2" presStyleCnt="4"/>
      <dgm:spPr/>
      <dgm:t>
        <a:bodyPr/>
        <a:lstStyle/>
        <a:p>
          <a:endParaRPr lang="en-US"/>
        </a:p>
      </dgm:t>
    </dgm:pt>
    <dgm:pt modelId="{971F3108-FE62-A143-9013-9F63E90840AA}" type="pres">
      <dgm:prSet presAssocID="{C5E2D167-6A60-AE4A-9F3B-148318D41AFD}" presName="hierChild4" presStyleCnt="0"/>
      <dgm:spPr/>
    </dgm:pt>
    <dgm:pt modelId="{4AFA628E-D04B-BB45-87F0-44A067A07DFE}" type="pres">
      <dgm:prSet presAssocID="{C5E2D167-6A60-AE4A-9F3B-148318D41AFD}" presName="hierChild5" presStyleCnt="0"/>
      <dgm:spPr/>
    </dgm:pt>
    <dgm:pt modelId="{FF885BC1-7421-8549-8156-2DDD6FB541C8}" type="pres">
      <dgm:prSet presAssocID="{840311EB-3E23-F042-A0D2-37A2B30A382A}" presName="Name64" presStyleLbl="parChTrans1D2" presStyleIdx="3" presStyleCnt="4"/>
      <dgm:spPr/>
      <dgm:t>
        <a:bodyPr/>
        <a:lstStyle/>
        <a:p>
          <a:endParaRPr lang="en-US"/>
        </a:p>
      </dgm:t>
    </dgm:pt>
    <dgm:pt modelId="{3FCB5D9C-B1CF-9B4C-851E-D6EF8FF473D5}" type="pres">
      <dgm:prSet presAssocID="{398CBF91-AFA3-8741-852B-6D1826BA4151}" presName="hierRoot2" presStyleCnt="0">
        <dgm:presLayoutVars>
          <dgm:hierBranch val="init"/>
        </dgm:presLayoutVars>
      </dgm:prSet>
      <dgm:spPr/>
    </dgm:pt>
    <dgm:pt modelId="{B0244F9A-BB1F-DE49-A904-D1E75323ECD9}" type="pres">
      <dgm:prSet presAssocID="{398CBF91-AFA3-8741-852B-6D1826BA4151}" presName="rootComposite" presStyleCnt="0"/>
      <dgm:spPr/>
    </dgm:pt>
    <dgm:pt modelId="{6DC8B9FE-5550-D145-BEDE-598217D84DC6}" type="pres">
      <dgm:prSet presAssocID="{398CBF91-AFA3-8741-852B-6D1826BA4151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B64113-7F4E-B24B-8336-8C505E9089BA}" type="pres">
      <dgm:prSet presAssocID="{398CBF91-AFA3-8741-852B-6D1826BA4151}" presName="rootConnector" presStyleLbl="node2" presStyleIdx="3" presStyleCnt="4"/>
      <dgm:spPr/>
      <dgm:t>
        <a:bodyPr/>
        <a:lstStyle/>
        <a:p>
          <a:endParaRPr lang="en-US"/>
        </a:p>
      </dgm:t>
    </dgm:pt>
    <dgm:pt modelId="{56A7F2D6-BC45-EE47-9E42-289A95817012}" type="pres">
      <dgm:prSet presAssocID="{398CBF91-AFA3-8741-852B-6D1826BA4151}" presName="hierChild4" presStyleCnt="0"/>
      <dgm:spPr/>
    </dgm:pt>
    <dgm:pt modelId="{BA28A2E4-EE6F-3840-8FBF-1B50CF6033AF}" type="pres">
      <dgm:prSet presAssocID="{398CBF91-AFA3-8741-852B-6D1826BA4151}" presName="hierChild5" presStyleCnt="0"/>
      <dgm:spPr/>
    </dgm:pt>
    <dgm:pt modelId="{8836033B-B515-AA42-AFD9-DBA6D682727D}" type="pres">
      <dgm:prSet presAssocID="{A1D0878E-E8D1-CF43-9772-DBC263B6FD0B}" presName="hierChild3" presStyleCnt="0"/>
      <dgm:spPr/>
    </dgm:pt>
  </dgm:ptLst>
  <dgm:cxnLst>
    <dgm:cxn modelId="{95086729-BD17-7B45-A620-6CEC0E59B9CD}" type="presOf" srcId="{C5E2D167-6A60-AE4A-9F3B-148318D41AFD}" destId="{F849A141-90AD-6C49-A4A8-F9804B8004A3}" srcOrd="1" destOrd="0" presId="urn:microsoft.com/office/officeart/2009/3/layout/HorizontalOrganizationChart"/>
    <dgm:cxn modelId="{2FF5BC1E-2919-D744-A096-85C779274E93}" srcId="{A1D0878E-E8D1-CF43-9772-DBC263B6FD0B}" destId="{C5E2D167-6A60-AE4A-9F3B-148318D41AFD}" srcOrd="2" destOrd="0" parTransId="{66BC55AD-6D42-B74C-8385-39164594BDD8}" sibTransId="{D481549E-7EB8-DD46-9516-C310D046BDD4}"/>
    <dgm:cxn modelId="{EDB7AC6D-FF88-224D-AACB-90D571B56198}" type="presOf" srcId="{C5E2D167-6A60-AE4A-9F3B-148318D41AFD}" destId="{A2B547E0-ED12-E440-B369-1B551A251686}" srcOrd="0" destOrd="0" presId="urn:microsoft.com/office/officeart/2009/3/layout/HorizontalOrganizationChart"/>
    <dgm:cxn modelId="{A3AB1FD2-60D8-A44A-A8E8-EC7EC22E0259}" srcId="{6EEF28AB-F0E5-174E-AB42-3B94E800B3B8}" destId="{A1D0878E-E8D1-CF43-9772-DBC263B6FD0B}" srcOrd="0" destOrd="0" parTransId="{467039F8-FF60-E84C-9302-A4DB9C200F25}" sibTransId="{4A7E1B9D-6304-AA4E-A801-F074CE351215}"/>
    <dgm:cxn modelId="{7331DB72-AA42-1D47-8383-057BE3FE8798}" type="presOf" srcId="{A1D0878E-E8D1-CF43-9772-DBC263B6FD0B}" destId="{407C2EFE-E24C-E748-91D5-CD716053CEA0}" srcOrd="0" destOrd="0" presId="urn:microsoft.com/office/officeart/2009/3/layout/HorizontalOrganizationChart"/>
    <dgm:cxn modelId="{874CDC29-C30A-CA44-8A96-91FE89B1E054}" type="presOf" srcId="{54AB4DDF-F7DC-1F4D-9E83-A34AEE379A2F}" destId="{95DB3B93-D8FB-C74D-BB20-44C8C227AAC4}" srcOrd="1" destOrd="0" presId="urn:microsoft.com/office/officeart/2009/3/layout/HorizontalOrganizationChart"/>
    <dgm:cxn modelId="{B74DCAE6-CAE8-3848-80B0-9FFD2A4DCCC9}" type="presOf" srcId="{F6B88AFE-857B-314F-844D-50D8F1641CDF}" destId="{410FEDD1-DBE6-1342-B345-39B7F185A925}" srcOrd="0" destOrd="0" presId="urn:microsoft.com/office/officeart/2009/3/layout/HorizontalOrganizationChart"/>
    <dgm:cxn modelId="{91A2ABB3-5BCE-AD4B-8520-ECD1451BB7B7}" type="presOf" srcId="{EACF93FA-1C9D-D24E-9C42-E1BD4A131332}" destId="{3A562FBD-ADAE-B74D-9947-E8BED968B417}" srcOrd="1" destOrd="0" presId="urn:microsoft.com/office/officeart/2009/3/layout/HorizontalOrganizationChart"/>
    <dgm:cxn modelId="{20005929-759D-3443-9F8F-E4F3ECF58F10}" type="presOf" srcId="{6EEF28AB-F0E5-174E-AB42-3B94E800B3B8}" destId="{0CDC3D7C-0AD3-E245-8E16-234A288844C2}" srcOrd="0" destOrd="0" presId="urn:microsoft.com/office/officeart/2009/3/layout/HorizontalOrganizationChart"/>
    <dgm:cxn modelId="{3B89C79A-31D3-6B4E-AC41-872D9EE9F636}" type="presOf" srcId="{54AB4DDF-F7DC-1F4D-9E83-A34AEE379A2F}" destId="{A2A0205C-C763-A943-AE02-A34FA3CC9D8E}" srcOrd="0" destOrd="0" presId="urn:microsoft.com/office/officeart/2009/3/layout/HorizontalOrganizationChart"/>
    <dgm:cxn modelId="{D4E9EB19-0C20-0D43-861B-676DA2D1BF01}" type="presOf" srcId="{DC59816C-12C6-BE49-89D2-D0099D15862F}" destId="{EFA7143F-81A1-B042-A399-4FF29C6A346E}" srcOrd="0" destOrd="0" presId="urn:microsoft.com/office/officeart/2009/3/layout/HorizontalOrganizationChart"/>
    <dgm:cxn modelId="{4359EAB3-D56C-FB47-8EB2-CB5E342A7230}" srcId="{A1D0878E-E8D1-CF43-9772-DBC263B6FD0B}" destId="{398CBF91-AFA3-8741-852B-6D1826BA4151}" srcOrd="3" destOrd="0" parTransId="{840311EB-3E23-F042-A0D2-37A2B30A382A}" sibTransId="{BF840957-2C02-8B4B-A29D-3305604D05CF}"/>
    <dgm:cxn modelId="{FDA839AD-BA15-2049-9A73-D4D74DCDB518}" type="presOf" srcId="{840311EB-3E23-F042-A0D2-37A2B30A382A}" destId="{FF885BC1-7421-8549-8156-2DDD6FB541C8}" srcOrd="0" destOrd="0" presId="urn:microsoft.com/office/officeart/2009/3/layout/HorizontalOrganizationChart"/>
    <dgm:cxn modelId="{904B9225-A96F-EB4B-A06F-EF10269E683D}" type="presOf" srcId="{EACF93FA-1C9D-D24E-9C42-E1BD4A131332}" destId="{B989251D-236E-3E4F-9499-B844DB700AC6}" srcOrd="0" destOrd="0" presId="urn:microsoft.com/office/officeart/2009/3/layout/HorizontalOrganizationChart"/>
    <dgm:cxn modelId="{37B8D4C4-A4BC-7349-8AF1-DD7F020815DD}" srcId="{A1D0878E-E8D1-CF43-9772-DBC263B6FD0B}" destId="{EACF93FA-1C9D-D24E-9C42-E1BD4A131332}" srcOrd="1" destOrd="0" parTransId="{F6B88AFE-857B-314F-844D-50D8F1641CDF}" sibTransId="{36DC58E2-384C-C648-9C8C-BB73779DDE96}"/>
    <dgm:cxn modelId="{32221ACD-5FBE-F44E-8BA0-40A547897E07}" type="presOf" srcId="{398CBF91-AFA3-8741-852B-6D1826BA4151}" destId="{6DC8B9FE-5550-D145-BEDE-598217D84DC6}" srcOrd="0" destOrd="0" presId="urn:microsoft.com/office/officeart/2009/3/layout/HorizontalOrganizationChart"/>
    <dgm:cxn modelId="{1E0EEBB2-F3FB-F041-B7B5-65A59BB69A0B}" type="presOf" srcId="{A1D0878E-E8D1-CF43-9772-DBC263B6FD0B}" destId="{53831281-F73B-BE47-81EF-0DCE228DD26C}" srcOrd="1" destOrd="0" presId="urn:microsoft.com/office/officeart/2009/3/layout/HorizontalOrganizationChart"/>
    <dgm:cxn modelId="{42C390B7-6DC3-6C46-9EE6-5E2883A2624C}" srcId="{A1D0878E-E8D1-CF43-9772-DBC263B6FD0B}" destId="{54AB4DDF-F7DC-1F4D-9E83-A34AEE379A2F}" srcOrd="0" destOrd="0" parTransId="{DC59816C-12C6-BE49-89D2-D0099D15862F}" sibTransId="{37D8AC54-4CF7-6241-9DB7-047D33C30712}"/>
    <dgm:cxn modelId="{F3FE286C-20C0-5B47-9B89-045363917A88}" type="presOf" srcId="{398CBF91-AFA3-8741-852B-6D1826BA4151}" destId="{FAB64113-7F4E-B24B-8336-8C505E9089BA}" srcOrd="1" destOrd="0" presId="urn:microsoft.com/office/officeart/2009/3/layout/HorizontalOrganizationChart"/>
    <dgm:cxn modelId="{19B796D4-3474-9740-BE39-94571A1AE7F8}" type="presOf" srcId="{66BC55AD-6D42-B74C-8385-39164594BDD8}" destId="{477141AA-B2ED-3B40-8E9C-831D600AA506}" srcOrd="0" destOrd="0" presId="urn:microsoft.com/office/officeart/2009/3/layout/HorizontalOrganizationChart"/>
    <dgm:cxn modelId="{28B5CF59-1D53-3C4D-8D46-1BA4C0707FBE}" type="presParOf" srcId="{0CDC3D7C-0AD3-E245-8E16-234A288844C2}" destId="{F3A0F07F-C172-9843-ADA8-16DC8CEF610F}" srcOrd="0" destOrd="0" presId="urn:microsoft.com/office/officeart/2009/3/layout/HorizontalOrganizationChart"/>
    <dgm:cxn modelId="{4C523582-47E2-CF46-851D-C2051F55E080}" type="presParOf" srcId="{F3A0F07F-C172-9843-ADA8-16DC8CEF610F}" destId="{890DBDAE-17A3-5448-80B6-D551BDD7D45A}" srcOrd="0" destOrd="0" presId="urn:microsoft.com/office/officeart/2009/3/layout/HorizontalOrganizationChart"/>
    <dgm:cxn modelId="{7D89843A-63A0-A249-A028-C2BF1F3E465C}" type="presParOf" srcId="{890DBDAE-17A3-5448-80B6-D551BDD7D45A}" destId="{407C2EFE-E24C-E748-91D5-CD716053CEA0}" srcOrd="0" destOrd="0" presId="urn:microsoft.com/office/officeart/2009/3/layout/HorizontalOrganizationChart"/>
    <dgm:cxn modelId="{D88B0051-5A0E-494E-9A07-2E944CFB6A62}" type="presParOf" srcId="{890DBDAE-17A3-5448-80B6-D551BDD7D45A}" destId="{53831281-F73B-BE47-81EF-0DCE228DD26C}" srcOrd="1" destOrd="0" presId="urn:microsoft.com/office/officeart/2009/3/layout/HorizontalOrganizationChart"/>
    <dgm:cxn modelId="{945F2B91-75F8-EB4C-80C7-E716C8DE60BE}" type="presParOf" srcId="{F3A0F07F-C172-9843-ADA8-16DC8CEF610F}" destId="{4EA097E4-579A-F44E-88FC-80BE1E3EF62E}" srcOrd="1" destOrd="0" presId="urn:microsoft.com/office/officeart/2009/3/layout/HorizontalOrganizationChart"/>
    <dgm:cxn modelId="{23E61011-E74F-DA42-8774-47E63741A325}" type="presParOf" srcId="{4EA097E4-579A-F44E-88FC-80BE1E3EF62E}" destId="{EFA7143F-81A1-B042-A399-4FF29C6A346E}" srcOrd="0" destOrd="0" presId="urn:microsoft.com/office/officeart/2009/3/layout/HorizontalOrganizationChart"/>
    <dgm:cxn modelId="{999F2534-F7AF-3147-99EA-290DB6DE9CCA}" type="presParOf" srcId="{4EA097E4-579A-F44E-88FC-80BE1E3EF62E}" destId="{03B3E0E9-5C10-4943-8599-41730D9B6AB3}" srcOrd="1" destOrd="0" presId="urn:microsoft.com/office/officeart/2009/3/layout/HorizontalOrganizationChart"/>
    <dgm:cxn modelId="{96A244CE-E891-0241-81FA-23955A20E04F}" type="presParOf" srcId="{03B3E0E9-5C10-4943-8599-41730D9B6AB3}" destId="{1E37CE97-8DDF-7046-AFBF-7BA9E034DB0B}" srcOrd="0" destOrd="0" presId="urn:microsoft.com/office/officeart/2009/3/layout/HorizontalOrganizationChart"/>
    <dgm:cxn modelId="{8157A291-6179-2E4C-BCFE-6CD8FC01F90E}" type="presParOf" srcId="{1E37CE97-8DDF-7046-AFBF-7BA9E034DB0B}" destId="{A2A0205C-C763-A943-AE02-A34FA3CC9D8E}" srcOrd="0" destOrd="0" presId="urn:microsoft.com/office/officeart/2009/3/layout/HorizontalOrganizationChart"/>
    <dgm:cxn modelId="{B45A117B-DA78-A341-ADF6-A9E846E604B5}" type="presParOf" srcId="{1E37CE97-8DDF-7046-AFBF-7BA9E034DB0B}" destId="{95DB3B93-D8FB-C74D-BB20-44C8C227AAC4}" srcOrd="1" destOrd="0" presId="urn:microsoft.com/office/officeart/2009/3/layout/HorizontalOrganizationChart"/>
    <dgm:cxn modelId="{4C04C325-AF77-7C4A-804D-E9FE24F56571}" type="presParOf" srcId="{03B3E0E9-5C10-4943-8599-41730D9B6AB3}" destId="{049B6925-6FA3-EE40-BB8F-47CAE0A0B99E}" srcOrd="1" destOrd="0" presId="urn:microsoft.com/office/officeart/2009/3/layout/HorizontalOrganizationChart"/>
    <dgm:cxn modelId="{00A0F1F4-09B7-C04D-B648-2322952ABD17}" type="presParOf" srcId="{03B3E0E9-5C10-4943-8599-41730D9B6AB3}" destId="{CBE00687-DAEF-FF49-8A20-8527AE278A54}" srcOrd="2" destOrd="0" presId="urn:microsoft.com/office/officeart/2009/3/layout/HorizontalOrganizationChart"/>
    <dgm:cxn modelId="{E62DAD9B-579B-AF4A-B513-4D94A3C1C261}" type="presParOf" srcId="{4EA097E4-579A-F44E-88FC-80BE1E3EF62E}" destId="{410FEDD1-DBE6-1342-B345-39B7F185A925}" srcOrd="2" destOrd="0" presId="urn:microsoft.com/office/officeart/2009/3/layout/HorizontalOrganizationChart"/>
    <dgm:cxn modelId="{FC69ABF0-9979-574C-8D01-A83EAED4E730}" type="presParOf" srcId="{4EA097E4-579A-F44E-88FC-80BE1E3EF62E}" destId="{5C576737-BAFB-1841-8E3D-6E8A25210A06}" srcOrd="3" destOrd="0" presId="urn:microsoft.com/office/officeart/2009/3/layout/HorizontalOrganizationChart"/>
    <dgm:cxn modelId="{8F09579B-408A-BB48-92D2-F98A50513E24}" type="presParOf" srcId="{5C576737-BAFB-1841-8E3D-6E8A25210A06}" destId="{D8CFFE48-26F9-F342-9625-CEA39A868E57}" srcOrd="0" destOrd="0" presId="urn:microsoft.com/office/officeart/2009/3/layout/HorizontalOrganizationChart"/>
    <dgm:cxn modelId="{A3563F32-8873-2344-8C83-CB695D2D1A8C}" type="presParOf" srcId="{D8CFFE48-26F9-F342-9625-CEA39A868E57}" destId="{B989251D-236E-3E4F-9499-B844DB700AC6}" srcOrd="0" destOrd="0" presId="urn:microsoft.com/office/officeart/2009/3/layout/HorizontalOrganizationChart"/>
    <dgm:cxn modelId="{FC3300C4-AB13-5248-805A-184FA6F05C24}" type="presParOf" srcId="{D8CFFE48-26F9-F342-9625-CEA39A868E57}" destId="{3A562FBD-ADAE-B74D-9947-E8BED968B417}" srcOrd="1" destOrd="0" presId="urn:microsoft.com/office/officeart/2009/3/layout/HorizontalOrganizationChart"/>
    <dgm:cxn modelId="{E8C29904-DD40-5246-922E-9F8406A78977}" type="presParOf" srcId="{5C576737-BAFB-1841-8E3D-6E8A25210A06}" destId="{DDF21905-09D8-444F-A531-EC804953B32B}" srcOrd="1" destOrd="0" presId="urn:microsoft.com/office/officeart/2009/3/layout/HorizontalOrganizationChart"/>
    <dgm:cxn modelId="{82816C6C-A185-9843-BBD6-8D7FF0BDB8D7}" type="presParOf" srcId="{5C576737-BAFB-1841-8E3D-6E8A25210A06}" destId="{BA1A4184-0F69-8F4C-B724-F6BDDDF1B5A1}" srcOrd="2" destOrd="0" presId="urn:microsoft.com/office/officeart/2009/3/layout/HorizontalOrganizationChart"/>
    <dgm:cxn modelId="{2B645DAB-C617-9048-847E-9884720C43DF}" type="presParOf" srcId="{4EA097E4-579A-F44E-88FC-80BE1E3EF62E}" destId="{477141AA-B2ED-3B40-8E9C-831D600AA506}" srcOrd="4" destOrd="0" presId="urn:microsoft.com/office/officeart/2009/3/layout/HorizontalOrganizationChart"/>
    <dgm:cxn modelId="{28D0C7AC-6951-5A44-A5D0-F5C6A6E86EA6}" type="presParOf" srcId="{4EA097E4-579A-F44E-88FC-80BE1E3EF62E}" destId="{3F8EEEF8-85AD-2C46-ABC5-FD4B16792DC5}" srcOrd="5" destOrd="0" presId="urn:microsoft.com/office/officeart/2009/3/layout/HorizontalOrganizationChart"/>
    <dgm:cxn modelId="{AF1FA9E1-4181-7E40-8C71-825ADFBC7241}" type="presParOf" srcId="{3F8EEEF8-85AD-2C46-ABC5-FD4B16792DC5}" destId="{2908F28B-1067-564D-B211-F4F4B0E780C8}" srcOrd="0" destOrd="0" presId="urn:microsoft.com/office/officeart/2009/3/layout/HorizontalOrganizationChart"/>
    <dgm:cxn modelId="{F615782E-5EF8-B441-A5FC-1628A9C4990A}" type="presParOf" srcId="{2908F28B-1067-564D-B211-F4F4B0E780C8}" destId="{A2B547E0-ED12-E440-B369-1B551A251686}" srcOrd="0" destOrd="0" presId="urn:microsoft.com/office/officeart/2009/3/layout/HorizontalOrganizationChart"/>
    <dgm:cxn modelId="{D227D9C8-62F0-0347-A9B3-E61490A72077}" type="presParOf" srcId="{2908F28B-1067-564D-B211-F4F4B0E780C8}" destId="{F849A141-90AD-6C49-A4A8-F9804B8004A3}" srcOrd="1" destOrd="0" presId="urn:microsoft.com/office/officeart/2009/3/layout/HorizontalOrganizationChart"/>
    <dgm:cxn modelId="{1D361252-8E9F-3A42-BE57-7FEC6E4475D0}" type="presParOf" srcId="{3F8EEEF8-85AD-2C46-ABC5-FD4B16792DC5}" destId="{971F3108-FE62-A143-9013-9F63E90840AA}" srcOrd="1" destOrd="0" presId="urn:microsoft.com/office/officeart/2009/3/layout/HorizontalOrganizationChart"/>
    <dgm:cxn modelId="{20C54421-D079-4540-84B2-444E899515A9}" type="presParOf" srcId="{3F8EEEF8-85AD-2C46-ABC5-FD4B16792DC5}" destId="{4AFA628E-D04B-BB45-87F0-44A067A07DFE}" srcOrd="2" destOrd="0" presId="urn:microsoft.com/office/officeart/2009/3/layout/HorizontalOrganizationChart"/>
    <dgm:cxn modelId="{4742F8B4-EFCA-F945-ACEF-FB822B208FFD}" type="presParOf" srcId="{4EA097E4-579A-F44E-88FC-80BE1E3EF62E}" destId="{FF885BC1-7421-8549-8156-2DDD6FB541C8}" srcOrd="6" destOrd="0" presId="urn:microsoft.com/office/officeart/2009/3/layout/HorizontalOrganizationChart"/>
    <dgm:cxn modelId="{940E101B-F152-4F48-BDC7-9A26EF020690}" type="presParOf" srcId="{4EA097E4-579A-F44E-88FC-80BE1E3EF62E}" destId="{3FCB5D9C-B1CF-9B4C-851E-D6EF8FF473D5}" srcOrd="7" destOrd="0" presId="urn:microsoft.com/office/officeart/2009/3/layout/HorizontalOrganizationChart"/>
    <dgm:cxn modelId="{66F18D99-4E9F-8849-BF2C-F5FFD6EEF30E}" type="presParOf" srcId="{3FCB5D9C-B1CF-9B4C-851E-D6EF8FF473D5}" destId="{B0244F9A-BB1F-DE49-A904-D1E75323ECD9}" srcOrd="0" destOrd="0" presId="urn:microsoft.com/office/officeart/2009/3/layout/HorizontalOrganizationChart"/>
    <dgm:cxn modelId="{AB94B0E2-FFD4-2342-8F1E-6A4F17091323}" type="presParOf" srcId="{B0244F9A-BB1F-DE49-A904-D1E75323ECD9}" destId="{6DC8B9FE-5550-D145-BEDE-598217D84DC6}" srcOrd="0" destOrd="0" presId="urn:microsoft.com/office/officeart/2009/3/layout/HorizontalOrganizationChart"/>
    <dgm:cxn modelId="{D42BC7B1-951F-5146-AE3F-EF546027487D}" type="presParOf" srcId="{B0244F9A-BB1F-DE49-A904-D1E75323ECD9}" destId="{FAB64113-7F4E-B24B-8336-8C505E9089BA}" srcOrd="1" destOrd="0" presId="urn:microsoft.com/office/officeart/2009/3/layout/HorizontalOrganizationChart"/>
    <dgm:cxn modelId="{73D2BE32-DE76-0C41-A9B3-5FB00C170E8F}" type="presParOf" srcId="{3FCB5D9C-B1CF-9B4C-851E-D6EF8FF473D5}" destId="{56A7F2D6-BC45-EE47-9E42-289A95817012}" srcOrd="1" destOrd="0" presId="urn:microsoft.com/office/officeart/2009/3/layout/HorizontalOrganizationChart"/>
    <dgm:cxn modelId="{C1275717-1039-E648-9C31-FCE6BE32D6EE}" type="presParOf" srcId="{3FCB5D9C-B1CF-9B4C-851E-D6EF8FF473D5}" destId="{BA28A2E4-EE6F-3840-8FBF-1B50CF6033AF}" srcOrd="2" destOrd="0" presId="urn:microsoft.com/office/officeart/2009/3/layout/HorizontalOrganizationChart"/>
    <dgm:cxn modelId="{907B7341-BAC2-0F40-A7B0-1941DEF30834}" type="presParOf" srcId="{F3A0F07F-C172-9843-ADA8-16DC8CEF610F}" destId="{8836033B-B515-AA42-AFD9-DBA6D682727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89491C-F1CA-7243-BA2D-E13F8013F42A}" type="doc">
      <dgm:prSet loTypeId="urn:microsoft.com/office/officeart/2005/8/layout/hierarchy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A26E9BA-3A46-0646-AD49-2B4CF8802DC5}">
      <dgm:prSet phldrT="[Text]"/>
      <dgm:spPr/>
      <dgm:t>
        <a:bodyPr/>
        <a:lstStyle/>
        <a:p>
          <a:r>
            <a:rPr lang="en-US" dirty="0" err="1" smtClean="0"/>
            <a:t>Almacenamiento</a:t>
          </a:r>
          <a:endParaRPr lang="en-US" dirty="0"/>
        </a:p>
      </dgm:t>
    </dgm:pt>
    <dgm:pt modelId="{E4B16C4A-AFC7-0A43-9A76-EC202851E720}" type="parTrans" cxnId="{B5C08FA4-68DB-614B-89A5-B16272B82438}">
      <dgm:prSet/>
      <dgm:spPr/>
      <dgm:t>
        <a:bodyPr/>
        <a:lstStyle/>
        <a:p>
          <a:endParaRPr lang="en-US"/>
        </a:p>
      </dgm:t>
    </dgm:pt>
    <dgm:pt modelId="{584FCC96-E166-EF4E-9AF9-1AC9E4CD59DB}" type="sibTrans" cxnId="{B5C08FA4-68DB-614B-89A5-B16272B82438}">
      <dgm:prSet/>
      <dgm:spPr/>
      <dgm:t>
        <a:bodyPr/>
        <a:lstStyle/>
        <a:p>
          <a:endParaRPr lang="en-US"/>
        </a:p>
      </dgm:t>
    </dgm:pt>
    <dgm:pt modelId="{26969A99-8884-FA46-887D-F2268A26C7B1}">
      <dgm:prSet phldrT="[Text]"/>
      <dgm:spPr/>
      <dgm:t>
        <a:bodyPr/>
        <a:lstStyle/>
        <a:p>
          <a:r>
            <a:rPr lang="en-US" dirty="0" err="1" smtClean="0"/>
            <a:t>Persistente</a:t>
          </a:r>
          <a:endParaRPr lang="en-US" dirty="0"/>
        </a:p>
      </dgm:t>
    </dgm:pt>
    <dgm:pt modelId="{8C598234-415A-164B-AD98-0DC8870120C9}" type="parTrans" cxnId="{35BC6FF4-B3D1-3C46-8E38-9D0C7ECD4712}">
      <dgm:prSet/>
      <dgm:spPr/>
      <dgm:t>
        <a:bodyPr/>
        <a:lstStyle/>
        <a:p>
          <a:endParaRPr lang="en-US"/>
        </a:p>
      </dgm:t>
    </dgm:pt>
    <dgm:pt modelId="{7302F155-66BB-6A46-B3A2-8C778C22AD57}" type="sibTrans" cxnId="{35BC6FF4-B3D1-3C46-8E38-9D0C7ECD4712}">
      <dgm:prSet/>
      <dgm:spPr/>
      <dgm:t>
        <a:bodyPr/>
        <a:lstStyle/>
        <a:p>
          <a:endParaRPr lang="en-US"/>
        </a:p>
      </dgm:t>
    </dgm:pt>
    <dgm:pt modelId="{BA13679C-B757-2C45-9F43-036B3EFAD462}">
      <dgm:prSet phldrT="[Text]"/>
      <dgm:spPr/>
      <dgm:t>
        <a:bodyPr/>
        <a:lstStyle/>
        <a:p>
          <a:r>
            <a:rPr lang="en-US" dirty="0" smtClean="0"/>
            <a:t>No </a:t>
          </a:r>
          <a:r>
            <a:rPr lang="en-US" dirty="0" err="1" smtClean="0"/>
            <a:t>persistente</a:t>
          </a:r>
          <a:endParaRPr lang="en-US" dirty="0"/>
        </a:p>
      </dgm:t>
    </dgm:pt>
    <dgm:pt modelId="{88F2A743-448F-7E41-826B-A7E915DC55C9}" type="parTrans" cxnId="{5E2E1187-FD75-F34D-AB4C-2223C9F533FD}">
      <dgm:prSet/>
      <dgm:spPr/>
      <dgm:t>
        <a:bodyPr/>
        <a:lstStyle/>
        <a:p>
          <a:endParaRPr lang="en-US"/>
        </a:p>
      </dgm:t>
    </dgm:pt>
    <dgm:pt modelId="{82FDB5AA-5ECE-3C43-BD3A-AE44AE8FE0AC}" type="sibTrans" cxnId="{5E2E1187-FD75-F34D-AB4C-2223C9F533FD}">
      <dgm:prSet/>
      <dgm:spPr/>
      <dgm:t>
        <a:bodyPr/>
        <a:lstStyle/>
        <a:p>
          <a:endParaRPr lang="en-US"/>
        </a:p>
      </dgm:t>
    </dgm:pt>
    <dgm:pt modelId="{30B6D80E-7CF9-FF46-9010-13AF365B2223}">
      <dgm:prSet phldrT="[Text]"/>
      <dgm:spPr/>
      <dgm:t>
        <a:bodyPr/>
        <a:lstStyle/>
        <a:p>
          <a:r>
            <a:rPr lang="en-US" dirty="0" err="1" smtClean="0"/>
            <a:t>Expiran</a:t>
          </a:r>
          <a:r>
            <a:rPr lang="en-US" dirty="0" smtClean="0"/>
            <a:t> al </a:t>
          </a:r>
          <a:r>
            <a:rPr lang="en-US" dirty="0" err="1" smtClean="0"/>
            <a:t>cerrar</a:t>
          </a:r>
          <a:r>
            <a:rPr lang="en-US" dirty="0" smtClean="0"/>
            <a:t> el </a:t>
          </a:r>
          <a:r>
            <a:rPr lang="en-US" dirty="0" err="1" smtClean="0"/>
            <a:t>navegador</a:t>
          </a:r>
          <a:endParaRPr lang="en-US" dirty="0"/>
        </a:p>
      </dgm:t>
    </dgm:pt>
    <dgm:pt modelId="{7608498C-013C-F14C-87F0-028E25218D8C}" type="parTrans" cxnId="{37AC6175-381E-B142-8B39-B6874B397544}">
      <dgm:prSet/>
      <dgm:spPr/>
      <dgm:t>
        <a:bodyPr/>
        <a:lstStyle/>
        <a:p>
          <a:endParaRPr lang="en-US"/>
        </a:p>
      </dgm:t>
    </dgm:pt>
    <dgm:pt modelId="{77C09E7C-8E74-7649-AD51-D8D18F4C7DDE}" type="sibTrans" cxnId="{37AC6175-381E-B142-8B39-B6874B397544}">
      <dgm:prSet/>
      <dgm:spPr/>
      <dgm:t>
        <a:bodyPr/>
        <a:lstStyle/>
        <a:p>
          <a:endParaRPr lang="en-US"/>
        </a:p>
      </dgm:t>
    </dgm:pt>
    <dgm:pt modelId="{84249E6B-B831-7944-9F82-080269C8E2E9}">
      <dgm:prSet phldrT="[Text]"/>
      <dgm:spPr/>
      <dgm:t>
        <a:bodyPr/>
        <a:lstStyle/>
        <a:p>
          <a:r>
            <a:rPr lang="en-US" dirty="0" err="1" smtClean="0"/>
            <a:t>Expiración</a:t>
          </a:r>
          <a:r>
            <a:rPr lang="en-US" dirty="0" smtClean="0"/>
            <a:t> </a:t>
          </a:r>
          <a:r>
            <a:rPr lang="en-US" dirty="0" err="1" smtClean="0"/>
            <a:t>por</a:t>
          </a:r>
          <a:r>
            <a:rPr lang="en-US" dirty="0" smtClean="0"/>
            <a:t> un </a:t>
          </a:r>
          <a:r>
            <a:rPr lang="en-US" dirty="0" err="1" smtClean="0"/>
            <a:t>tiempo</a:t>
          </a:r>
          <a:r>
            <a:rPr lang="en-US" dirty="0" smtClean="0"/>
            <a:t> </a:t>
          </a:r>
          <a:r>
            <a:rPr lang="en-US" dirty="0" err="1" smtClean="0"/>
            <a:t>definido</a:t>
          </a:r>
          <a:endParaRPr lang="en-US" dirty="0"/>
        </a:p>
      </dgm:t>
    </dgm:pt>
    <dgm:pt modelId="{61C80830-4A40-7140-A081-35FE6E1C17F7}" type="parTrans" cxnId="{C7EB3D89-2873-A542-B3A8-F744B63C3A52}">
      <dgm:prSet/>
      <dgm:spPr/>
      <dgm:t>
        <a:bodyPr/>
        <a:lstStyle/>
        <a:p>
          <a:endParaRPr lang="en-US"/>
        </a:p>
      </dgm:t>
    </dgm:pt>
    <dgm:pt modelId="{AD96E8AA-6711-6041-AA06-3A5E8C9F8929}" type="sibTrans" cxnId="{C7EB3D89-2873-A542-B3A8-F744B63C3A52}">
      <dgm:prSet/>
      <dgm:spPr/>
      <dgm:t>
        <a:bodyPr/>
        <a:lstStyle/>
        <a:p>
          <a:endParaRPr lang="en-US"/>
        </a:p>
      </dgm:t>
    </dgm:pt>
    <dgm:pt modelId="{23F2525B-AD5D-C941-8E63-1C4604E1C54F}" type="pres">
      <dgm:prSet presAssocID="{F789491C-F1CA-7243-BA2D-E13F8013F42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F6E6F89-C36F-5641-BBE5-530BCF50A634}" type="pres">
      <dgm:prSet presAssocID="{EA26E9BA-3A46-0646-AD49-2B4CF8802DC5}" presName="vertOne" presStyleCnt="0"/>
      <dgm:spPr/>
    </dgm:pt>
    <dgm:pt modelId="{DE90649E-56DD-CE48-BBBF-FA2A5C4A9AC1}" type="pres">
      <dgm:prSet presAssocID="{EA26E9BA-3A46-0646-AD49-2B4CF8802DC5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5102DE-BC0F-2D4F-B612-5580AD059090}" type="pres">
      <dgm:prSet presAssocID="{EA26E9BA-3A46-0646-AD49-2B4CF8802DC5}" presName="parTransOne" presStyleCnt="0"/>
      <dgm:spPr/>
    </dgm:pt>
    <dgm:pt modelId="{1E2C1B77-4B2F-1840-8380-DB75258B3C58}" type="pres">
      <dgm:prSet presAssocID="{EA26E9BA-3A46-0646-AD49-2B4CF8802DC5}" presName="horzOne" presStyleCnt="0"/>
      <dgm:spPr/>
    </dgm:pt>
    <dgm:pt modelId="{D4BC8280-6989-194E-8336-96F35DFAFD38}" type="pres">
      <dgm:prSet presAssocID="{26969A99-8884-FA46-887D-F2268A26C7B1}" presName="vertTwo" presStyleCnt="0"/>
      <dgm:spPr/>
    </dgm:pt>
    <dgm:pt modelId="{AD617585-C937-EE4C-ABDB-40F4EC098468}" type="pres">
      <dgm:prSet presAssocID="{26969A99-8884-FA46-887D-F2268A26C7B1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2726F1-9939-3A4C-919F-2577A8F2D2E1}" type="pres">
      <dgm:prSet presAssocID="{26969A99-8884-FA46-887D-F2268A26C7B1}" presName="parTransTwo" presStyleCnt="0"/>
      <dgm:spPr/>
    </dgm:pt>
    <dgm:pt modelId="{082A34B6-31ED-DA4B-AEFC-B191B05435D1}" type="pres">
      <dgm:prSet presAssocID="{26969A99-8884-FA46-887D-F2268A26C7B1}" presName="horzTwo" presStyleCnt="0"/>
      <dgm:spPr/>
    </dgm:pt>
    <dgm:pt modelId="{4634E68F-DF6C-2347-8E3B-71A5A7FE7F80}" type="pres">
      <dgm:prSet presAssocID="{84249E6B-B831-7944-9F82-080269C8E2E9}" presName="vertThree" presStyleCnt="0"/>
      <dgm:spPr/>
    </dgm:pt>
    <dgm:pt modelId="{2AF14A94-1B7C-D845-B1FE-7717ED9C7156}" type="pres">
      <dgm:prSet presAssocID="{84249E6B-B831-7944-9F82-080269C8E2E9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84CBFA-A327-414C-9202-4A97DE9AA08B}" type="pres">
      <dgm:prSet presAssocID="{84249E6B-B831-7944-9F82-080269C8E2E9}" presName="horzThree" presStyleCnt="0"/>
      <dgm:spPr/>
    </dgm:pt>
    <dgm:pt modelId="{C0AC90AA-B591-2648-9377-0E402B6B65DB}" type="pres">
      <dgm:prSet presAssocID="{7302F155-66BB-6A46-B3A2-8C778C22AD57}" presName="sibSpaceTwo" presStyleCnt="0"/>
      <dgm:spPr/>
    </dgm:pt>
    <dgm:pt modelId="{2DA9D80C-132A-284D-8AA6-DA081C0D0BCF}" type="pres">
      <dgm:prSet presAssocID="{BA13679C-B757-2C45-9F43-036B3EFAD462}" presName="vertTwo" presStyleCnt="0"/>
      <dgm:spPr/>
    </dgm:pt>
    <dgm:pt modelId="{07D1B99F-BC21-A142-BFEB-96DA9E53F1DF}" type="pres">
      <dgm:prSet presAssocID="{BA13679C-B757-2C45-9F43-036B3EFAD462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7FFB35-0908-374F-9B31-8019751ED5B1}" type="pres">
      <dgm:prSet presAssocID="{BA13679C-B757-2C45-9F43-036B3EFAD462}" presName="parTransTwo" presStyleCnt="0"/>
      <dgm:spPr/>
    </dgm:pt>
    <dgm:pt modelId="{ADE16381-9083-0847-938B-8DEB81F967EC}" type="pres">
      <dgm:prSet presAssocID="{BA13679C-B757-2C45-9F43-036B3EFAD462}" presName="horzTwo" presStyleCnt="0"/>
      <dgm:spPr/>
    </dgm:pt>
    <dgm:pt modelId="{182F478A-3B50-7E4C-AB3C-9A3BF71C65BC}" type="pres">
      <dgm:prSet presAssocID="{30B6D80E-7CF9-FF46-9010-13AF365B2223}" presName="vertThree" presStyleCnt="0"/>
      <dgm:spPr/>
    </dgm:pt>
    <dgm:pt modelId="{2CCDFD29-5858-CC49-9112-4E9409CFA932}" type="pres">
      <dgm:prSet presAssocID="{30B6D80E-7CF9-FF46-9010-13AF365B2223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DF242D-FF1D-FB4F-9014-67D25BEC2A59}" type="pres">
      <dgm:prSet presAssocID="{30B6D80E-7CF9-FF46-9010-13AF365B2223}" presName="horzThree" presStyleCnt="0"/>
      <dgm:spPr/>
    </dgm:pt>
  </dgm:ptLst>
  <dgm:cxnLst>
    <dgm:cxn modelId="{5E2E1187-FD75-F34D-AB4C-2223C9F533FD}" srcId="{EA26E9BA-3A46-0646-AD49-2B4CF8802DC5}" destId="{BA13679C-B757-2C45-9F43-036B3EFAD462}" srcOrd="1" destOrd="0" parTransId="{88F2A743-448F-7E41-826B-A7E915DC55C9}" sibTransId="{82FDB5AA-5ECE-3C43-BD3A-AE44AE8FE0AC}"/>
    <dgm:cxn modelId="{35BC6FF4-B3D1-3C46-8E38-9D0C7ECD4712}" srcId="{EA26E9BA-3A46-0646-AD49-2B4CF8802DC5}" destId="{26969A99-8884-FA46-887D-F2268A26C7B1}" srcOrd="0" destOrd="0" parTransId="{8C598234-415A-164B-AD98-0DC8870120C9}" sibTransId="{7302F155-66BB-6A46-B3A2-8C778C22AD57}"/>
    <dgm:cxn modelId="{37AC6175-381E-B142-8B39-B6874B397544}" srcId="{BA13679C-B757-2C45-9F43-036B3EFAD462}" destId="{30B6D80E-7CF9-FF46-9010-13AF365B2223}" srcOrd="0" destOrd="0" parTransId="{7608498C-013C-F14C-87F0-028E25218D8C}" sibTransId="{77C09E7C-8E74-7649-AD51-D8D18F4C7DDE}"/>
    <dgm:cxn modelId="{C7EB3D89-2873-A542-B3A8-F744B63C3A52}" srcId="{26969A99-8884-FA46-887D-F2268A26C7B1}" destId="{84249E6B-B831-7944-9F82-080269C8E2E9}" srcOrd="0" destOrd="0" parTransId="{61C80830-4A40-7140-A081-35FE6E1C17F7}" sibTransId="{AD96E8AA-6711-6041-AA06-3A5E8C9F8929}"/>
    <dgm:cxn modelId="{E12109B2-95E1-5344-B5AC-4E922942238D}" type="presOf" srcId="{BA13679C-B757-2C45-9F43-036B3EFAD462}" destId="{07D1B99F-BC21-A142-BFEB-96DA9E53F1DF}" srcOrd="0" destOrd="0" presId="urn:microsoft.com/office/officeart/2005/8/layout/hierarchy4"/>
    <dgm:cxn modelId="{F156C6F1-780E-F848-A4A2-430465B84998}" type="presOf" srcId="{30B6D80E-7CF9-FF46-9010-13AF365B2223}" destId="{2CCDFD29-5858-CC49-9112-4E9409CFA932}" srcOrd="0" destOrd="0" presId="urn:microsoft.com/office/officeart/2005/8/layout/hierarchy4"/>
    <dgm:cxn modelId="{18E0C6D0-E2C3-5A4C-AAE7-E60BBD0F90CE}" type="presOf" srcId="{84249E6B-B831-7944-9F82-080269C8E2E9}" destId="{2AF14A94-1B7C-D845-B1FE-7717ED9C7156}" srcOrd="0" destOrd="0" presId="urn:microsoft.com/office/officeart/2005/8/layout/hierarchy4"/>
    <dgm:cxn modelId="{A1D2C05D-1644-B940-8E3A-4EBFA9174419}" type="presOf" srcId="{EA26E9BA-3A46-0646-AD49-2B4CF8802DC5}" destId="{DE90649E-56DD-CE48-BBBF-FA2A5C4A9AC1}" srcOrd="0" destOrd="0" presId="urn:microsoft.com/office/officeart/2005/8/layout/hierarchy4"/>
    <dgm:cxn modelId="{B5C08FA4-68DB-614B-89A5-B16272B82438}" srcId="{F789491C-F1CA-7243-BA2D-E13F8013F42A}" destId="{EA26E9BA-3A46-0646-AD49-2B4CF8802DC5}" srcOrd="0" destOrd="0" parTransId="{E4B16C4A-AFC7-0A43-9A76-EC202851E720}" sibTransId="{584FCC96-E166-EF4E-9AF9-1AC9E4CD59DB}"/>
    <dgm:cxn modelId="{5D5A6FE8-AD01-0041-AD63-C5824AECFB6B}" type="presOf" srcId="{26969A99-8884-FA46-887D-F2268A26C7B1}" destId="{AD617585-C937-EE4C-ABDB-40F4EC098468}" srcOrd="0" destOrd="0" presId="urn:microsoft.com/office/officeart/2005/8/layout/hierarchy4"/>
    <dgm:cxn modelId="{B3F98391-EFD9-124A-B3FC-D172F9A8E3A1}" type="presOf" srcId="{F789491C-F1CA-7243-BA2D-E13F8013F42A}" destId="{23F2525B-AD5D-C941-8E63-1C4604E1C54F}" srcOrd="0" destOrd="0" presId="urn:microsoft.com/office/officeart/2005/8/layout/hierarchy4"/>
    <dgm:cxn modelId="{505160F0-BCD0-9640-A996-346EEE1FC889}" type="presParOf" srcId="{23F2525B-AD5D-C941-8E63-1C4604E1C54F}" destId="{1F6E6F89-C36F-5641-BBE5-530BCF50A634}" srcOrd="0" destOrd="0" presId="urn:microsoft.com/office/officeart/2005/8/layout/hierarchy4"/>
    <dgm:cxn modelId="{23F630D9-C9E4-2549-A1EB-9BC561F2249D}" type="presParOf" srcId="{1F6E6F89-C36F-5641-BBE5-530BCF50A634}" destId="{DE90649E-56DD-CE48-BBBF-FA2A5C4A9AC1}" srcOrd="0" destOrd="0" presId="urn:microsoft.com/office/officeart/2005/8/layout/hierarchy4"/>
    <dgm:cxn modelId="{EAC2E3CE-7C72-0D4A-82BF-BA53BA33184F}" type="presParOf" srcId="{1F6E6F89-C36F-5641-BBE5-530BCF50A634}" destId="{AC5102DE-BC0F-2D4F-B612-5580AD059090}" srcOrd="1" destOrd="0" presId="urn:microsoft.com/office/officeart/2005/8/layout/hierarchy4"/>
    <dgm:cxn modelId="{BDB67962-5674-894F-86D0-3F4C81AC491C}" type="presParOf" srcId="{1F6E6F89-C36F-5641-BBE5-530BCF50A634}" destId="{1E2C1B77-4B2F-1840-8380-DB75258B3C58}" srcOrd="2" destOrd="0" presId="urn:microsoft.com/office/officeart/2005/8/layout/hierarchy4"/>
    <dgm:cxn modelId="{4B8B985F-263C-C449-88A8-AABBC0D16D44}" type="presParOf" srcId="{1E2C1B77-4B2F-1840-8380-DB75258B3C58}" destId="{D4BC8280-6989-194E-8336-96F35DFAFD38}" srcOrd="0" destOrd="0" presId="urn:microsoft.com/office/officeart/2005/8/layout/hierarchy4"/>
    <dgm:cxn modelId="{A279E296-B3DC-AA45-8E20-A4DFF5CEFF9A}" type="presParOf" srcId="{D4BC8280-6989-194E-8336-96F35DFAFD38}" destId="{AD617585-C937-EE4C-ABDB-40F4EC098468}" srcOrd="0" destOrd="0" presId="urn:microsoft.com/office/officeart/2005/8/layout/hierarchy4"/>
    <dgm:cxn modelId="{8E629F23-5F61-5A40-9493-A81FE2D30929}" type="presParOf" srcId="{D4BC8280-6989-194E-8336-96F35DFAFD38}" destId="{6A2726F1-9939-3A4C-919F-2577A8F2D2E1}" srcOrd="1" destOrd="0" presId="urn:microsoft.com/office/officeart/2005/8/layout/hierarchy4"/>
    <dgm:cxn modelId="{771CB10A-4495-2840-AE45-77DADF3B5B50}" type="presParOf" srcId="{D4BC8280-6989-194E-8336-96F35DFAFD38}" destId="{082A34B6-31ED-DA4B-AEFC-B191B05435D1}" srcOrd="2" destOrd="0" presId="urn:microsoft.com/office/officeart/2005/8/layout/hierarchy4"/>
    <dgm:cxn modelId="{2CE3A8AC-7808-164A-9763-6CB9E9A8E70B}" type="presParOf" srcId="{082A34B6-31ED-DA4B-AEFC-B191B05435D1}" destId="{4634E68F-DF6C-2347-8E3B-71A5A7FE7F80}" srcOrd="0" destOrd="0" presId="urn:microsoft.com/office/officeart/2005/8/layout/hierarchy4"/>
    <dgm:cxn modelId="{7C08279C-19D0-7240-A3C1-FADBFFFE3F3A}" type="presParOf" srcId="{4634E68F-DF6C-2347-8E3B-71A5A7FE7F80}" destId="{2AF14A94-1B7C-D845-B1FE-7717ED9C7156}" srcOrd="0" destOrd="0" presId="urn:microsoft.com/office/officeart/2005/8/layout/hierarchy4"/>
    <dgm:cxn modelId="{C1F36EAB-FDEE-9443-A069-68CCA34BB0A0}" type="presParOf" srcId="{4634E68F-DF6C-2347-8E3B-71A5A7FE7F80}" destId="{1684CBFA-A327-414C-9202-4A97DE9AA08B}" srcOrd="1" destOrd="0" presId="urn:microsoft.com/office/officeart/2005/8/layout/hierarchy4"/>
    <dgm:cxn modelId="{7E08C237-52DE-C34B-8BC6-7EC36B28E447}" type="presParOf" srcId="{1E2C1B77-4B2F-1840-8380-DB75258B3C58}" destId="{C0AC90AA-B591-2648-9377-0E402B6B65DB}" srcOrd="1" destOrd="0" presId="urn:microsoft.com/office/officeart/2005/8/layout/hierarchy4"/>
    <dgm:cxn modelId="{E870A242-5B13-494E-9708-BE61595C5A1B}" type="presParOf" srcId="{1E2C1B77-4B2F-1840-8380-DB75258B3C58}" destId="{2DA9D80C-132A-284D-8AA6-DA081C0D0BCF}" srcOrd="2" destOrd="0" presId="urn:microsoft.com/office/officeart/2005/8/layout/hierarchy4"/>
    <dgm:cxn modelId="{81DB6CA2-F849-6E40-9AED-F813A2586839}" type="presParOf" srcId="{2DA9D80C-132A-284D-8AA6-DA081C0D0BCF}" destId="{07D1B99F-BC21-A142-BFEB-96DA9E53F1DF}" srcOrd="0" destOrd="0" presId="urn:microsoft.com/office/officeart/2005/8/layout/hierarchy4"/>
    <dgm:cxn modelId="{6EE63C8C-BEDF-3B45-8794-0DEFCB7EC586}" type="presParOf" srcId="{2DA9D80C-132A-284D-8AA6-DA081C0D0BCF}" destId="{0F7FFB35-0908-374F-9B31-8019751ED5B1}" srcOrd="1" destOrd="0" presId="urn:microsoft.com/office/officeart/2005/8/layout/hierarchy4"/>
    <dgm:cxn modelId="{9FDC0172-1E28-1F46-8195-2BB5681A1CA3}" type="presParOf" srcId="{2DA9D80C-132A-284D-8AA6-DA081C0D0BCF}" destId="{ADE16381-9083-0847-938B-8DEB81F967EC}" srcOrd="2" destOrd="0" presId="urn:microsoft.com/office/officeart/2005/8/layout/hierarchy4"/>
    <dgm:cxn modelId="{8F9837AD-5037-AD4A-B069-CFC4F9986560}" type="presParOf" srcId="{ADE16381-9083-0847-938B-8DEB81F967EC}" destId="{182F478A-3B50-7E4C-AB3C-9A3BF71C65BC}" srcOrd="0" destOrd="0" presId="urn:microsoft.com/office/officeart/2005/8/layout/hierarchy4"/>
    <dgm:cxn modelId="{A32487FE-5050-454D-AEDD-E8F6FE7AFB65}" type="presParOf" srcId="{182F478A-3B50-7E4C-AB3C-9A3BF71C65BC}" destId="{2CCDFD29-5858-CC49-9112-4E9409CFA932}" srcOrd="0" destOrd="0" presId="urn:microsoft.com/office/officeart/2005/8/layout/hierarchy4"/>
    <dgm:cxn modelId="{517CC741-5808-B04E-B1CD-E9B416F14805}" type="presParOf" srcId="{182F478A-3B50-7E4C-AB3C-9A3BF71C65BC}" destId="{67DF242D-FF1D-FB4F-9014-67D25BEC2A5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885BC1-7421-8549-8156-2DDD6FB541C8}">
      <dsp:nvSpPr>
        <dsp:cNvPr id="0" name=""/>
        <dsp:cNvSpPr/>
      </dsp:nvSpPr>
      <dsp:spPr>
        <a:xfrm>
          <a:off x="2973085" y="2162628"/>
          <a:ext cx="541713" cy="17470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0856" y="0"/>
              </a:lnTo>
              <a:lnTo>
                <a:pt x="270856" y="1747024"/>
              </a:lnTo>
              <a:lnTo>
                <a:pt x="541713" y="174702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7141AA-B2ED-3B40-8E9C-831D600AA506}">
      <dsp:nvSpPr>
        <dsp:cNvPr id="0" name=""/>
        <dsp:cNvSpPr/>
      </dsp:nvSpPr>
      <dsp:spPr>
        <a:xfrm>
          <a:off x="2973085" y="2162628"/>
          <a:ext cx="541713" cy="582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0856" y="0"/>
              </a:lnTo>
              <a:lnTo>
                <a:pt x="270856" y="582341"/>
              </a:lnTo>
              <a:lnTo>
                <a:pt x="541713" y="58234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0FEDD1-DBE6-1342-B345-39B7F185A925}">
      <dsp:nvSpPr>
        <dsp:cNvPr id="0" name=""/>
        <dsp:cNvSpPr/>
      </dsp:nvSpPr>
      <dsp:spPr>
        <a:xfrm>
          <a:off x="2973085" y="1580287"/>
          <a:ext cx="541713" cy="582341"/>
        </a:xfrm>
        <a:custGeom>
          <a:avLst/>
          <a:gdLst/>
          <a:ahLst/>
          <a:cxnLst/>
          <a:rect l="0" t="0" r="0" b="0"/>
          <a:pathLst>
            <a:path>
              <a:moveTo>
                <a:pt x="0" y="582341"/>
              </a:moveTo>
              <a:lnTo>
                <a:pt x="270856" y="582341"/>
              </a:lnTo>
              <a:lnTo>
                <a:pt x="270856" y="0"/>
              </a:lnTo>
              <a:lnTo>
                <a:pt x="541713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A7143F-81A1-B042-A399-4FF29C6A346E}">
      <dsp:nvSpPr>
        <dsp:cNvPr id="0" name=""/>
        <dsp:cNvSpPr/>
      </dsp:nvSpPr>
      <dsp:spPr>
        <a:xfrm>
          <a:off x="2973085" y="415604"/>
          <a:ext cx="541713" cy="1747024"/>
        </a:xfrm>
        <a:custGeom>
          <a:avLst/>
          <a:gdLst/>
          <a:ahLst/>
          <a:cxnLst/>
          <a:rect l="0" t="0" r="0" b="0"/>
          <a:pathLst>
            <a:path>
              <a:moveTo>
                <a:pt x="0" y="1747024"/>
              </a:moveTo>
              <a:lnTo>
                <a:pt x="270856" y="1747024"/>
              </a:lnTo>
              <a:lnTo>
                <a:pt x="270856" y="0"/>
              </a:lnTo>
              <a:lnTo>
                <a:pt x="541713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7C2EFE-E24C-E748-91D5-CD716053CEA0}">
      <dsp:nvSpPr>
        <dsp:cNvPr id="0" name=""/>
        <dsp:cNvSpPr/>
      </dsp:nvSpPr>
      <dsp:spPr>
        <a:xfrm>
          <a:off x="264520" y="1749572"/>
          <a:ext cx="2708565" cy="82611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err="1" smtClean="0"/>
            <a:t>Soluciones</a:t>
          </a:r>
          <a:endParaRPr lang="en-US" sz="3000" kern="1200" dirty="0"/>
        </a:p>
      </dsp:txBody>
      <dsp:txXfrm>
        <a:off x="264520" y="1749572"/>
        <a:ext cx="2708565" cy="826112"/>
      </dsp:txXfrm>
    </dsp:sp>
    <dsp:sp modelId="{A2A0205C-C763-A943-AE02-A34FA3CC9D8E}">
      <dsp:nvSpPr>
        <dsp:cNvPr id="0" name=""/>
        <dsp:cNvSpPr/>
      </dsp:nvSpPr>
      <dsp:spPr>
        <a:xfrm>
          <a:off x="3514799" y="2548"/>
          <a:ext cx="2708565" cy="82611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Variables </a:t>
          </a:r>
          <a:r>
            <a:rPr lang="en-US" sz="3000" kern="1200" dirty="0" err="1" smtClean="0"/>
            <a:t>ocultas</a:t>
          </a:r>
          <a:endParaRPr lang="en-US" sz="3000" kern="1200" dirty="0"/>
        </a:p>
      </dsp:txBody>
      <dsp:txXfrm>
        <a:off x="3514799" y="2548"/>
        <a:ext cx="2708565" cy="826112"/>
      </dsp:txXfrm>
    </dsp:sp>
    <dsp:sp modelId="{B989251D-236E-3E4F-9499-B844DB700AC6}">
      <dsp:nvSpPr>
        <dsp:cNvPr id="0" name=""/>
        <dsp:cNvSpPr/>
      </dsp:nvSpPr>
      <dsp:spPr>
        <a:xfrm>
          <a:off x="3514799" y="1167231"/>
          <a:ext cx="2708565" cy="82611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Cookies</a:t>
          </a:r>
          <a:endParaRPr lang="en-US" sz="3000" kern="1200" dirty="0"/>
        </a:p>
      </dsp:txBody>
      <dsp:txXfrm>
        <a:off x="3514799" y="1167231"/>
        <a:ext cx="2708565" cy="826112"/>
      </dsp:txXfrm>
    </dsp:sp>
    <dsp:sp modelId="{A2B547E0-ED12-E440-B369-1B551A251686}">
      <dsp:nvSpPr>
        <dsp:cNvPr id="0" name=""/>
        <dsp:cNvSpPr/>
      </dsp:nvSpPr>
      <dsp:spPr>
        <a:xfrm>
          <a:off x="3514799" y="2331914"/>
          <a:ext cx="2708565" cy="82611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err="1" smtClean="0"/>
            <a:t>Sesiones</a:t>
          </a:r>
          <a:endParaRPr lang="en-US" sz="3000" kern="1200" dirty="0" smtClean="0"/>
        </a:p>
      </dsp:txBody>
      <dsp:txXfrm>
        <a:off x="3514799" y="2331914"/>
        <a:ext cx="2708565" cy="826112"/>
      </dsp:txXfrm>
    </dsp:sp>
    <dsp:sp modelId="{6DC8B9FE-5550-D145-BEDE-598217D84DC6}">
      <dsp:nvSpPr>
        <dsp:cNvPr id="0" name=""/>
        <dsp:cNvSpPr/>
      </dsp:nvSpPr>
      <dsp:spPr>
        <a:xfrm>
          <a:off x="3514799" y="3496597"/>
          <a:ext cx="2708565" cy="82611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err="1" smtClean="0"/>
            <a:t>Caché</a:t>
          </a:r>
          <a:endParaRPr lang="en-US" sz="3000" kern="1200" dirty="0" smtClean="0"/>
        </a:p>
      </dsp:txBody>
      <dsp:txXfrm>
        <a:off x="3514799" y="3496597"/>
        <a:ext cx="2708565" cy="8261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90649E-56DD-CE48-BBBF-FA2A5C4A9AC1}">
      <dsp:nvSpPr>
        <dsp:cNvPr id="0" name=""/>
        <dsp:cNvSpPr/>
      </dsp:nvSpPr>
      <dsp:spPr>
        <a:xfrm>
          <a:off x="3000" y="1947"/>
          <a:ext cx="8121999" cy="17092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err="1" smtClean="0"/>
            <a:t>Almacenamiento</a:t>
          </a:r>
          <a:endParaRPr lang="en-US" sz="6500" kern="1200" dirty="0"/>
        </a:p>
      </dsp:txBody>
      <dsp:txXfrm>
        <a:off x="53061" y="52008"/>
        <a:ext cx="8021877" cy="1609086"/>
      </dsp:txXfrm>
    </dsp:sp>
    <dsp:sp modelId="{AD617585-C937-EE4C-ABDB-40F4EC098468}">
      <dsp:nvSpPr>
        <dsp:cNvPr id="0" name=""/>
        <dsp:cNvSpPr/>
      </dsp:nvSpPr>
      <dsp:spPr>
        <a:xfrm>
          <a:off x="3000" y="1854729"/>
          <a:ext cx="3897312" cy="17092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err="1" smtClean="0"/>
            <a:t>Persistente</a:t>
          </a:r>
          <a:endParaRPr lang="en-US" sz="4500" kern="1200" dirty="0"/>
        </a:p>
      </dsp:txBody>
      <dsp:txXfrm>
        <a:off x="53061" y="1904790"/>
        <a:ext cx="3797190" cy="1609086"/>
      </dsp:txXfrm>
    </dsp:sp>
    <dsp:sp modelId="{2AF14A94-1B7C-D845-B1FE-7717ED9C7156}">
      <dsp:nvSpPr>
        <dsp:cNvPr id="0" name=""/>
        <dsp:cNvSpPr/>
      </dsp:nvSpPr>
      <dsp:spPr>
        <a:xfrm>
          <a:off x="3000" y="3707511"/>
          <a:ext cx="3897312" cy="17092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err="1" smtClean="0"/>
            <a:t>Expiración</a:t>
          </a:r>
          <a:r>
            <a:rPr lang="en-US" sz="3800" kern="1200" dirty="0" smtClean="0"/>
            <a:t> </a:t>
          </a:r>
          <a:r>
            <a:rPr lang="en-US" sz="3800" kern="1200" dirty="0" err="1" smtClean="0"/>
            <a:t>por</a:t>
          </a:r>
          <a:r>
            <a:rPr lang="en-US" sz="3800" kern="1200" dirty="0" smtClean="0"/>
            <a:t> un </a:t>
          </a:r>
          <a:r>
            <a:rPr lang="en-US" sz="3800" kern="1200" dirty="0" err="1" smtClean="0"/>
            <a:t>tiempo</a:t>
          </a:r>
          <a:r>
            <a:rPr lang="en-US" sz="3800" kern="1200" dirty="0" smtClean="0"/>
            <a:t> </a:t>
          </a:r>
          <a:r>
            <a:rPr lang="en-US" sz="3800" kern="1200" dirty="0" err="1" smtClean="0"/>
            <a:t>definido</a:t>
          </a:r>
          <a:endParaRPr lang="en-US" sz="3800" kern="1200" dirty="0"/>
        </a:p>
      </dsp:txBody>
      <dsp:txXfrm>
        <a:off x="53061" y="3757572"/>
        <a:ext cx="3797190" cy="1609086"/>
      </dsp:txXfrm>
    </dsp:sp>
    <dsp:sp modelId="{07D1B99F-BC21-A142-BFEB-96DA9E53F1DF}">
      <dsp:nvSpPr>
        <dsp:cNvPr id="0" name=""/>
        <dsp:cNvSpPr/>
      </dsp:nvSpPr>
      <dsp:spPr>
        <a:xfrm>
          <a:off x="4227687" y="1854729"/>
          <a:ext cx="3897312" cy="17092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No </a:t>
          </a:r>
          <a:r>
            <a:rPr lang="en-US" sz="4500" kern="1200" dirty="0" err="1" smtClean="0"/>
            <a:t>persistente</a:t>
          </a:r>
          <a:endParaRPr lang="en-US" sz="4500" kern="1200" dirty="0"/>
        </a:p>
      </dsp:txBody>
      <dsp:txXfrm>
        <a:off x="4277748" y="1904790"/>
        <a:ext cx="3797190" cy="1609086"/>
      </dsp:txXfrm>
    </dsp:sp>
    <dsp:sp modelId="{2CCDFD29-5858-CC49-9112-4E9409CFA932}">
      <dsp:nvSpPr>
        <dsp:cNvPr id="0" name=""/>
        <dsp:cNvSpPr/>
      </dsp:nvSpPr>
      <dsp:spPr>
        <a:xfrm>
          <a:off x="4227687" y="3707511"/>
          <a:ext cx="3897312" cy="17092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err="1" smtClean="0"/>
            <a:t>Expiran</a:t>
          </a:r>
          <a:r>
            <a:rPr lang="en-US" sz="3800" kern="1200" dirty="0" smtClean="0"/>
            <a:t> al </a:t>
          </a:r>
          <a:r>
            <a:rPr lang="en-US" sz="3800" kern="1200" dirty="0" err="1" smtClean="0"/>
            <a:t>cerrar</a:t>
          </a:r>
          <a:r>
            <a:rPr lang="en-US" sz="3800" kern="1200" dirty="0" smtClean="0"/>
            <a:t> el </a:t>
          </a:r>
          <a:r>
            <a:rPr lang="en-US" sz="3800" kern="1200" dirty="0" err="1" smtClean="0"/>
            <a:t>navegador</a:t>
          </a:r>
          <a:endParaRPr lang="en-US" sz="3800" kern="1200" dirty="0"/>
        </a:p>
      </dsp:txBody>
      <dsp:txXfrm>
        <a:off x="4277748" y="3757572"/>
        <a:ext cx="3797190" cy="1609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1/24/18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Característica</a:t>
            </a:r>
            <a:r>
              <a:rPr lang="en-US" dirty="0" smtClean="0"/>
              <a:t> de </a:t>
            </a:r>
            <a:r>
              <a:rPr lang="en-US" dirty="0" err="1" smtClean="0"/>
              <a:t>rendimiento</a:t>
            </a:r>
            <a:r>
              <a:rPr lang="en-US" dirty="0" smtClean="0"/>
              <a:t>: </a:t>
            </a:r>
            <a:r>
              <a:rPr lang="en-US" dirty="0" err="1" smtClean="0"/>
              <a:t>minimizando</a:t>
            </a:r>
            <a:r>
              <a:rPr lang="en-US" dirty="0" smtClean="0"/>
              <a:t> el </a:t>
            </a:r>
            <a:r>
              <a:rPr lang="en-US" dirty="0" err="1" smtClean="0"/>
              <a:t>tiempo</a:t>
            </a:r>
            <a:r>
              <a:rPr lang="en-US" dirty="0" smtClean="0"/>
              <a:t>/ancho 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lugar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reestablecer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conexión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conexión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22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46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29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1/24/18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s/docs/Web/HTTP/Overview" TargetMode="External"/><Relationship Id="rId3" Type="http://schemas.openxmlformats.org/officeDocument/2006/relationships/hyperlink" Target="http://www.edgaragg.com/index.php?option=com_content&amp;view=article&amp;id=44&amp;catid=34:security&amp;Itemid=5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9 – </a:t>
            </a:r>
            <a:r>
              <a:rPr lang="en-US" dirty="0" err="1" smtClean="0"/>
              <a:t>Manejo</a:t>
            </a:r>
            <a:r>
              <a:rPr lang="en-US" dirty="0" smtClean="0"/>
              <a:t> del Estado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Manejo</a:t>
            </a:r>
            <a:r>
              <a:rPr lang="en-US" dirty="0" smtClean="0"/>
              <a:t> de cookies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0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57" y="295728"/>
            <a:ext cx="9056914" cy="600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Almacenamiento</a:t>
            </a:r>
            <a:r>
              <a:rPr lang="en-US" dirty="0" smtClean="0"/>
              <a:t> de </a:t>
            </a:r>
            <a:r>
              <a:rPr lang="en-US" dirty="0" err="1" smtClean="0"/>
              <a:t>información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Dispositivo</a:t>
            </a:r>
            <a:r>
              <a:rPr lang="en-US" dirty="0" smtClean="0"/>
              <a:t> </a:t>
            </a:r>
            <a:r>
              <a:rPr lang="en-US" dirty="0" err="1" smtClean="0"/>
              <a:t>cliente</a:t>
            </a:r>
            <a:endParaRPr lang="en-US" dirty="0" smtClean="0"/>
          </a:p>
          <a:p>
            <a:pPr lvl="1"/>
            <a:r>
              <a:rPr lang="en-US" dirty="0" err="1" smtClean="0"/>
              <a:t>Dominio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particular</a:t>
            </a:r>
          </a:p>
          <a:p>
            <a:pPr lvl="1"/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determinado</a:t>
            </a:r>
            <a:endParaRPr lang="en-US" dirty="0" smtClean="0"/>
          </a:p>
          <a:p>
            <a:r>
              <a:rPr lang="en-US" dirty="0" smtClean="0"/>
              <a:t>Par </a:t>
            </a:r>
            <a:r>
              <a:rPr lang="en-US" i="1" dirty="0" smtClean="0"/>
              <a:t>clave</a:t>
            </a:r>
            <a:r>
              <a:rPr lang="en-US" dirty="0" smtClean="0"/>
              <a:t>-</a:t>
            </a:r>
            <a:r>
              <a:rPr lang="en-US" i="1" dirty="0" smtClean="0"/>
              <a:t>valor</a:t>
            </a:r>
          </a:p>
          <a:p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endParaRPr lang="en-US" dirty="0" smtClean="0"/>
          </a:p>
          <a:p>
            <a:pPr lvl="1"/>
            <a:r>
              <a:rPr lang="en-US" dirty="0" err="1" smtClean="0"/>
              <a:t>Generado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pPr lvl="1"/>
            <a:r>
              <a:rPr lang="en-US" dirty="0" err="1" smtClean="0"/>
              <a:t>Guardado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disco </a:t>
            </a:r>
            <a:r>
              <a:rPr lang="en-US" dirty="0" err="1" smtClean="0"/>
              <a:t>duro</a:t>
            </a:r>
            <a:r>
              <a:rPr lang="en-US" dirty="0" smtClean="0"/>
              <a:t> del </a:t>
            </a:r>
            <a:r>
              <a:rPr lang="en-US" dirty="0" err="1" smtClean="0"/>
              <a:t>cliente</a:t>
            </a:r>
            <a:endParaRPr lang="en-US" dirty="0" smtClean="0"/>
          </a:p>
          <a:p>
            <a:r>
              <a:rPr lang="en-US" dirty="0" err="1" smtClean="0"/>
              <a:t>Dimensión</a:t>
            </a:r>
            <a:endParaRPr lang="en-US" dirty="0" smtClean="0"/>
          </a:p>
          <a:p>
            <a:pPr lvl="1"/>
            <a:r>
              <a:rPr lang="en-US" dirty="0" smtClean="0"/>
              <a:t>4kB</a:t>
            </a:r>
          </a:p>
          <a:p>
            <a:pPr lvl="1"/>
            <a:r>
              <a:rPr lang="en-US" dirty="0" smtClean="0"/>
              <a:t>20 cookies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dispositivo</a:t>
            </a:r>
            <a:r>
              <a:rPr lang="en-US" dirty="0" smtClean="0"/>
              <a:t> </a:t>
            </a:r>
            <a:r>
              <a:rPr lang="en-US" dirty="0" err="1" smtClean="0"/>
              <a:t>cliente</a:t>
            </a:r>
            <a:r>
              <a:rPr lang="en-US" dirty="0" smtClean="0"/>
              <a:t>,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dominio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73535"/>
            <a:ext cx="5181600" cy="305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3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Mensajería</a:t>
            </a:r>
            <a:r>
              <a:rPr lang="en-US" dirty="0" smtClean="0"/>
              <a:t> HTTP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2345" y="1825625"/>
            <a:ext cx="85073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1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5088064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94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 </a:t>
            </a:r>
            <a:r>
              <a:rPr lang="en-US" dirty="0" err="1" smtClean="0"/>
              <a:t>en</a:t>
            </a:r>
            <a:r>
              <a:rPr lang="en-US" dirty="0" smtClean="0"/>
              <a:t> Django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" t="42139" r="45767" b="4813"/>
          <a:stretch/>
        </p:blipFill>
        <p:spPr>
          <a:xfrm>
            <a:off x="425824" y="1690688"/>
            <a:ext cx="5670176" cy="3821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" t="49839" r="49911" b="30054"/>
          <a:stretch/>
        </p:blipFill>
        <p:spPr>
          <a:xfrm>
            <a:off x="6096000" y="2175810"/>
            <a:ext cx="6026139" cy="168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5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Nodejs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3" t="14120" r="31194" b="22567"/>
          <a:stretch/>
        </p:blipFill>
        <p:spPr>
          <a:xfrm>
            <a:off x="5685864" y="365125"/>
            <a:ext cx="6064623" cy="584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1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Cookies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Ventajas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persistencia</a:t>
            </a:r>
            <a:r>
              <a:rPr lang="en-US" dirty="0" smtClean="0"/>
              <a:t>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recordar</a:t>
            </a:r>
            <a:r>
              <a:rPr lang="en-US" dirty="0"/>
              <a:t> </a:t>
            </a:r>
            <a:r>
              <a:rPr lang="en-US" dirty="0" err="1" smtClean="0"/>
              <a:t>usuarios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opciones</a:t>
            </a:r>
            <a:r>
              <a:rPr lang="en-US" dirty="0" smtClean="0"/>
              <a:t> de </a:t>
            </a:r>
            <a:r>
              <a:rPr lang="en-US" i="1" dirty="0" smtClean="0"/>
              <a:t>timeout</a:t>
            </a:r>
            <a:r>
              <a:rPr lang="en-US" dirty="0"/>
              <a:t> </a:t>
            </a:r>
            <a:r>
              <a:rPr lang="en-US" dirty="0" smtClean="0"/>
              <a:t>para </a:t>
            </a:r>
            <a:r>
              <a:rPr lang="en-US" dirty="0" err="1" smtClean="0"/>
              <a:t>almacenar</a:t>
            </a:r>
            <a:r>
              <a:rPr lang="en-US" dirty="0" smtClean="0"/>
              <a:t> </a:t>
            </a:r>
            <a:r>
              <a:rPr lang="en-US" dirty="0" err="1" smtClean="0"/>
              <a:t>información</a:t>
            </a:r>
            <a:endParaRPr lang="en-US" dirty="0" smtClean="0"/>
          </a:p>
          <a:p>
            <a:r>
              <a:rPr lang="en-US" dirty="0" err="1" smtClean="0"/>
              <a:t>Disponible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mayoría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navegadores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Desventajas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estos</a:t>
            </a:r>
            <a:r>
              <a:rPr lang="en-US" dirty="0" smtClean="0"/>
              <a:t> </a:t>
            </a:r>
            <a:r>
              <a:rPr lang="en-US" dirty="0" err="1" smtClean="0"/>
              <a:t>días</a:t>
            </a:r>
            <a:r>
              <a:rPr lang="en-US" dirty="0" smtClean="0"/>
              <a:t> se </a:t>
            </a:r>
            <a:r>
              <a:rPr lang="en-US" dirty="0" err="1" smtClean="0"/>
              <a:t>suele</a:t>
            </a:r>
            <a:r>
              <a:rPr lang="en-US" dirty="0" smtClean="0"/>
              <a:t> </a:t>
            </a:r>
            <a:r>
              <a:rPr lang="en-US" dirty="0" err="1" smtClean="0"/>
              <a:t>deshabilitar</a:t>
            </a:r>
            <a:r>
              <a:rPr lang="en-US" dirty="0" smtClean="0"/>
              <a:t> las cookies</a:t>
            </a:r>
          </a:p>
          <a:p>
            <a:r>
              <a:rPr lang="en-US" dirty="0" err="1" smtClean="0"/>
              <a:t>Acceso</a:t>
            </a:r>
            <a:r>
              <a:rPr lang="en-US" dirty="0" smtClean="0"/>
              <a:t> </a:t>
            </a:r>
            <a:r>
              <a:rPr lang="en-US" dirty="0" err="1" smtClean="0"/>
              <a:t>físico</a:t>
            </a:r>
            <a:r>
              <a:rPr lang="en-US" dirty="0" smtClean="0"/>
              <a:t> mucho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fácil</a:t>
            </a:r>
            <a:r>
              <a:rPr lang="en-US" dirty="0" smtClean="0"/>
              <a:t> 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archivos</a:t>
            </a:r>
            <a:r>
              <a:rPr lang="en-US" dirty="0" smtClean="0"/>
              <a:t> de cookies.</a:t>
            </a:r>
          </a:p>
          <a:p>
            <a:r>
              <a:rPr lang="en-US" dirty="0" err="1" smtClean="0"/>
              <a:t>Tamaño</a:t>
            </a:r>
            <a:r>
              <a:rPr lang="en-US" dirty="0" smtClean="0"/>
              <a:t> </a:t>
            </a:r>
            <a:r>
              <a:rPr lang="en-US" dirty="0" err="1" smtClean="0"/>
              <a:t>limitado</a:t>
            </a:r>
            <a:endParaRPr lang="en-US" dirty="0" smtClean="0"/>
          </a:p>
          <a:p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identificar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requerimiento-respuesta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01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550" y="1581150"/>
            <a:ext cx="46609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3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Manejo</a:t>
            </a:r>
            <a:r>
              <a:rPr lang="en-US" dirty="0" smtClean="0"/>
              <a:t> de </a:t>
            </a:r>
            <a:r>
              <a:rPr lang="en-US" dirty="0" err="1" smtClean="0"/>
              <a:t>sesiones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2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Contenido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Utilización</a:t>
            </a:r>
            <a:r>
              <a:rPr lang="en-US" dirty="0" smtClean="0"/>
              <a:t> de </a:t>
            </a:r>
            <a:r>
              <a:rPr lang="en-US" dirty="0" err="1" smtClean="0"/>
              <a:t>campos</a:t>
            </a:r>
            <a:r>
              <a:rPr lang="en-US" dirty="0" smtClean="0"/>
              <a:t> </a:t>
            </a:r>
            <a:r>
              <a:rPr lang="en-US" dirty="0" err="1" smtClean="0"/>
              <a:t>ocultos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Manejo</a:t>
            </a:r>
            <a:r>
              <a:rPr lang="en-US" dirty="0" smtClean="0"/>
              <a:t> de cookies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Manejo</a:t>
            </a:r>
            <a:r>
              <a:rPr lang="en-US" dirty="0" smtClean="0"/>
              <a:t> de </a:t>
            </a:r>
            <a:r>
              <a:rPr lang="en-US" dirty="0" err="1" smtClean="0"/>
              <a:t>sesiones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Manejo</a:t>
            </a:r>
            <a:r>
              <a:rPr lang="en-US" dirty="0" smtClean="0"/>
              <a:t> de </a:t>
            </a:r>
            <a:r>
              <a:rPr lang="en-US" dirty="0" err="1" smtClean="0"/>
              <a:t>caché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4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1581150"/>
            <a:ext cx="6985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1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Sesión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22955" y="1825625"/>
            <a:ext cx="2812089" cy="435133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Almacenamiento</a:t>
            </a:r>
            <a:r>
              <a:rPr lang="en-US" dirty="0" smtClean="0"/>
              <a:t> de </a:t>
            </a:r>
            <a:r>
              <a:rPr lang="en-US" dirty="0" err="1" smtClean="0"/>
              <a:t>información</a:t>
            </a:r>
            <a:endParaRPr lang="en-US" dirty="0" smtClean="0"/>
          </a:p>
          <a:p>
            <a:pPr lvl="1"/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pPr lvl="1"/>
            <a:r>
              <a:rPr lang="en-US" dirty="0" smtClean="0"/>
              <a:t>Temporal</a:t>
            </a:r>
          </a:p>
          <a:p>
            <a:pPr lvl="1"/>
            <a:r>
              <a:rPr lang="en-US" dirty="0" err="1" smtClean="0"/>
              <a:t>Borrado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endParaRPr lang="en-US" dirty="0" smtClean="0"/>
          </a:p>
          <a:p>
            <a:r>
              <a:rPr lang="en-US" dirty="0" smtClean="0"/>
              <a:t>Par clave-valor</a:t>
            </a:r>
          </a:p>
          <a:p>
            <a:pPr lvl="1"/>
            <a:r>
              <a:rPr lang="en-US" dirty="0" smtClean="0"/>
              <a:t>Un </a:t>
            </a:r>
            <a:r>
              <a:rPr lang="en-US" dirty="0" err="1" smtClean="0"/>
              <a:t>usuario-una</a:t>
            </a:r>
            <a:r>
              <a:rPr lang="en-US" dirty="0" smtClean="0"/>
              <a:t> </a:t>
            </a:r>
            <a:r>
              <a:rPr lang="en-US" dirty="0" err="1" smtClean="0"/>
              <a:t>aplicación</a:t>
            </a:r>
            <a:r>
              <a:rPr lang="en-US" dirty="0" smtClean="0"/>
              <a:t> (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páginas</a:t>
            </a:r>
            <a:r>
              <a:rPr lang="en-US" dirty="0" smtClean="0"/>
              <a:t>)</a:t>
            </a:r>
          </a:p>
          <a:p>
            <a:pPr lvl="1"/>
            <a:r>
              <a:rPr lang="en-US" i="1" dirty="0" smtClean="0"/>
              <a:t>Unique Identifier</a:t>
            </a:r>
            <a:r>
              <a:rPr lang="en-US" dirty="0" smtClean="0"/>
              <a:t> (UID)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usuario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Uso</a:t>
            </a:r>
            <a:r>
              <a:rPr lang="en-US" dirty="0" smtClean="0"/>
              <a:t> de cookies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00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Sesiones</a:t>
            </a:r>
            <a:r>
              <a:rPr lang="en-US" dirty="0" smtClean="0"/>
              <a:t> y Cookies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968" b="4968"/>
          <a:stretch>
            <a:fillRect/>
          </a:stretch>
        </p:blipFill>
        <p:spPr>
          <a:xfrm>
            <a:off x="6151003" y="0"/>
            <a:ext cx="4741115" cy="374362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información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importante</a:t>
            </a:r>
            <a:r>
              <a:rPr lang="en-US" dirty="0" smtClean="0"/>
              <a:t> se </a:t>
            </a:r>
            <a:r>
              <a:rPr lang="en-US" dirty="0" err="1" smtClean="0"/>
              <a:t>almacena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i="1" dirty="0" err="1" smtClean="0"/>
              <a:t>sesión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b="1" dirty="0" err="1" smtClean="0"/>
              <a:t>servidor</a:t>
            </a:r>
            <a:r>
              <a:rPr lang="en-US" b="1" dirty="0" smtClean="0"/>
              <a:t>.</a:t>
            </a:r>
            <a:endParaRPr lang="en-US" dirty="0" smtClean="0"/>
          </a:p>
          <a:p>
            <a:endParaRPr lang="en-US" b="1" dirty="0"/>
          </a:p>
          <a:p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información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relacionada</a:t>
            </a:r>
            <a:r>
              <a:rPr lang="en-US" dirty="0" smtClean="0"/>
              <a:t> con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i="1" dirty="0" smtClean="0"/>
              <a:t>cookie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b="1" dirty="0" err="1" smtClean="0"/>
              <a:t>cliente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003" y="4003534"/>
            <a:ext cx="4872178" cy="228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5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 de la </a:t>
            </a:r>
            <a:r>
              <a:rPr lang="en-US" dirty="0" err="1" smtClean="0"/>
              <a:t>sesión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parecer</a:t>
            </a:r>
            <a:r>
              <a:rPr lang="en-US" dirty="0" smtClean="0"/>
              <a:t> </a:t>
            </a:r>
            <a:r>
              <a:rPr lang="en-US" b="1" dirty="0" err="1" smtClean="0"/>
              <a:t>aleatorio</a:t>
            </a:r>
            <a:endParaRPr lang="en-US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b="1" dirty="0" err="1" smtClean="0"/>
              <a:t>Impredecible</a:t>
            </a:r>
            <a:r>
              <a:rPr lang="en-US" dirty="0" smtClean="0"/>
              <a:t> para </a:t>
            </a:r>
            <a:r>
              <a:rPr lang="en-US" dirty="0" err="1" smtClean="0"/>
              <a:t>adivinar</a:t>
            </a:r>
            <a:r>
              <a:rPr lang="en-US" dirty="0" smtClean="0"/>
              <a:t> el </a:t>
            </a:r>
            <a:r>
              <a:rPr lang="en-US" dirty="0" err="1" smtClean="0"/>
              <a:t>siguiente</a:t>
            </a:r>
            <a:r>
              <a:rPr lang="en-US" dirty="0" smtClean="0"/>
              <a:t> ID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b="1" dirty="0" smtClean="0"/>
              <a:t>reproducible</a:t>
            </a:r>
            <a:endParaRPr lang="en-US" b="1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7638" y="2001837"/>
            <a:ext cx="60833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8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Manejo</a:t>
            </a:r>
            <a:r>
              <a:rPr lang="en-US" dirty="0" smtClean="0"/>
              <a:t> de </a:t>
            </a:r>
            <a:r>
              <a:rPr lang="en-US" dirty="0" err="1" smtClean="0"/>
              <a:t>caché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1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Caché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Almacenamiento</a:t>
            </a:r>
            <a:r>
              <a:rPr lang="en-US" dirty="0" smtClean="0"/>
              <a:t> de </a:t>
            </a:r>
            <a:r>
              <a:rPr lang="en-US" dirty="0" err="1" smtClean="0"/>
              <a:t>información</a:t>
            </a:r>
            <a:endParaRPr lang="en-US" dirty="0" smtClean="0"/>
          </a:p>
          <a:p>
            <a:pPr lvl="1"/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dispositivo</a:t>
            </a:r>
            <a:r>
              <a:rPr lang="en-US" dirty="0" smtClean="0"/>
              <a:t> del </a:t>
            </a:r>
            <a:r>
              <a:rPr lang="en-US" dirty="0" err="1" smtClean="0"/>
              <a:t>cliente</a:t>
            </a:r>
            <a:endParaRPr lang="en-US" dirty="0" smtClean="0"/>
          </a:p>
          <a:p>
            <a:pPr lvl="1"/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aplicación</a:t>
            </a:r>
            <a:endParaRPr lang="en-US" dirty="0" smtClean="0"/>
          </a:p>
          <a:p>
            <a:r>
              <a:rPr lang="en-US" dirty="0" err="1" smtClean="0"/>
              <a:t>Contenidos</a:t>
            </a:r>
            <a:endParaRPr lang="en-US" dirty="0" smtClean="0"/>
          </a:p>
          <a:p>
            <a:pPr lvl="1"/>
            <a:r>
              <a:rPr lang="en-US" dirty="0" err="1" smtClean="0"/>
              <a:t>Imágenes</a:t>
            </a:r>
            <a:endParaRPr lang="en-US" dirty="0" smtClean="0"/>
          </a:p>
          <a:p>
            <a:pPr lvl="1"/>
            <a:r>
              <a:rPr lang="en-US" dirty="0" smtClean="0"/>
              <a:t>Audio </a:t>
            </a:r>
          </a:p>
          <a:p>
            <a:pPr lvl="1"/>
            <a:r>
              <a:rPr lang="en-US" dirty="0" smtClean="0"/>
              <a:t>Videos</a:t>
            </a:r>
          </a:p>
          <a:p>
            <a:r>
              <a:rPr lang="en-US" dirty="0" err="1" smtClean="0"/>
              <a:t>Beneficios</a:t>
            </a:r>
            <a:endParaRPr lang="en-US" dirty="0" smtClean="0"/>
          </a:p>
          <a:p>
            <a:pPr lvl="1"/>
            <a:r>
              <a:rPr lang="en-US" dirty="0" err="1" smtClean="0"/>
              <a:t>Velocidad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las </a:t>
            </a:r>
            <a:r>
              <a:rPr lang="en-US" dirty="0" err="1" smtClean="0"/>
              <a:t>peticiones</a:t>
            </a:r>
            <a:endParaRPr lang="en-US" dirty="0" smtClean="0"/>
          </a:p>
          <a:p>
            <a:pPr lvl="1"/>
            <a:r>
              <a:rPr lang="en-US" dirty="0" err="1" smtClean="0"/>
              <a:t>Reducción</a:t>
            </a:r>
            <a:r>
              <a:rPr lang="en-US" dirty="0" smtClean="0"/>
              <a:t> del </a:t>
            </a:r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carga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18719"/>
            <a:ext cx="5181600" cy="236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8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Ingresar</a:t>
            </a:r>
            <a:r>
              <a:rPr lang="en-US" dirty="0"/>
              <a:t> al </a:t>
            </a:r>
            <a:r>
              <a:rPr lang="en-US" dirty="0" err="1"/>
              <a:t>Sidweb</a:t>
            </a:r>
            <a:r>
              <a:rPr lang="en-US" dirty="0"/>
              <a:t> y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sección</a:t>
            </a:r>
            <a:r>
              <a:rPr lang="en-US" dirty="0"/>
              <a:t> de </a:t>
            </a:r>
            <a:r>
              <a:rPr lang="en-US" dirty="0" err="1" smtClean="0"/>
              <a:t>Planificación</a:t>
            </a:r>
            <a:endParaRPr lang="en-US" dirty="0"/>
          </a:p>
        </p:txBody>
      </p:sp>
      <p:grpSp>
        <p:nvGrpSpPr>
          <p:cNvPr id="4" name="Grupo 5"/>
          <p:cNvGrpSpPr/>
          <p:nvPr/>
        </p:nvGrpSpPr>
        <p:grpSpPr>
          <a:xfrm>
            <a:off x="1134569" y="5236461"/>
            <a:ext cx="9922861" cy="778840"/>
            <a:chOff x="813488" y="5307713"/>
            <a:chExt cx="9922861" cy="778840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1668549" y="5311982"/>
              <a:ext cx="9067800" cy="7745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B0F0"/>
                </a:buClr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b="1" dirty="0"/>
                <a:t>TIP:</a:t>
              </a:r>
            </a:p>
            <a:p>
              <a:pPr marL="0" indent="0">
                <a:buFont typeface="Arial"/>
                <a:buNone/>
              </a:pPr>
              <a:r>
                <a:rPr lang="en-US" sz="2000" dirty="0" err="1"/>
                <a:t>Revisa</a:t>
              </a:r>
              <a:r>
                <a:rPr lang="en-US" sz="2000" dirty="0"/>
                <a:t> </a:t>
              </a:r>
              <a:r>
                <a:rPr lang="en-US" sz="2000" dirty="0" err="1"/>
                <a:t>periodicamante</a:t>
              </a:r>
              <a:r>
                <a:rPr lang="en-US" sz="2000" dirty="0"/>
                <a:t> el </a:t>
              </a:r>
              <a:r>
                <a:rPr lang="en-US" sz="2000" dirty="0" err="1"/>
                <a:t>Sidweb</a:t>
              </a:r>
              <a:r>
                <a:rPr lang="en-US" sz="2000" dirty="0"/>
                <a:t>, la </a:t>
              </a:r>
              <a:r>
                <a:rPr lang="en-US" sz="2000" dirty="0" err="1"/>
                <a:t>sección</a:t>
              </a:r>
              <a:r>
                <a:rPr lang="en-US" sz="2000" dirty="0"/>
                <a:t> de Plan de </a:t>
              </a:r>
              <a:r>
                <a:rPr lang="en-US" sz="2000" dirty="0" err="1"/>
                <a:t>Clase</a:t>
              </a:r>
              <a:r>
                <a:rPr lang="en-US" sz="2000" dirty="0"/>
                <a:t> y </a:t>
              </a:r>
              <a:r>
                <a:rPr lang="en-US" sz="2000" dirty="0" err="1"/>
                <a:t>Trabajos</a:t>
              </a:r>
              <a:endParaRPr lang="en-US" sz="2000" dirty="0"/>
            </a:p>
          </p:txBody>
        </p:sp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88" y="5307713"/>
              <a:ext cx="773811" cy="77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654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i="1" dirty="0" err="1"/>
              <a:t>Generalidades</a:t>
            </a:r>
            <a:r>
              <a:rPr lang="en-US" i="1" dirty="0"/>
              <a:t> del </a:t>
            </a:r>
            <a:r>
              <a:rPr lang="en-US" i="1" dirty="0" err="1"/>
              <a:t>protocolo</a:t>
            </a:r>
            <a:r>
              <a:rPr lang="en-US" i="1" dirty="0"/>
              <a:t> HTTP</a:t>
            </a:r>
            <a:r>
              <a:rPr lang="en-US" dirty="0"/>
              <a:t>. (2017). </a:t>
            </a:r>
            <a:r>
              <a:rPr lang="en-US" i="1" dirty="0"/>
              <a:t>Mozilla Developer Network</a:t>
            </a:r>
            <a:r>
              <a:rPr lang="en-US" dirty="0"/>
              <a:t>. Retrieved 16 August 2017, 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developer.mozilla.org/es/docs/Web/HTTP/Overview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dirty="0"/>
              <a:t>González, E. (2017). </a:t>
            </a:r>
            <a:r>
              <a:rPr lang="en-US" i="1" dirty="0" err="1"/>
              <a:t>Buenas</a:t>
            </a:r>
            <a:r>
              <a:rPr lang="en-US" i="1" dirty="0"/>
              <a:t> </a:t>
            </a:r>
            <a:r>
              <a:rPr lang="en-US" i="1" dirty="0" err="1"/>
              <a:t>prácticas</a:t>
            </a:r>
            <a:r>
              <a:rPr lang="en-US" i="1" dirty="0"/>
              <a:t> </a:t>
            </a:r>
            <a:r>
              <a:rPr lang="en-US" i="1" dirty="0" err="1"/>
              <a:t>en</a:t>
            </a:r>
            <a:r>
              <a:rPr lang="en-US" i="1" dirty="0"/>
              <a:t> el </a:t>
            </a:r>
            <a:r>
              <a:rPr lang="en-US" i="1" dirty="0" err="1"/>
              <a:t>manejo</a:t>
            </a:r>
            <a:r>
              <a:rPr lang="en-US" i="1" dirty="0"/>
              <a:t> de </a:t>
            </a:r>
            <a:r>
              <a:rPr lang="en-US" i="1" dirty="0" err="1"/>
              <a:t>sesiones</a:t>
            </a:r>
            <a:r>
              <a:rPr lang="en-US" i="1" dirty="0"/>
              <a:t> </a:t>
            </a:r>
            <a:r>
              <a:rPr lang="en-US" i="1" dirty="0" err="1"/>
              <a:t>en</a:t>
            </a:r>
            <a:r>
              <a:rPr lang="en-US" i="1" dirty="0"/>
              <a:t> </a:t>
            </a:r>
            <a:r>
              <a:rPr lang="en-US" i="1" dirty="0" err="1"/>
              <a:t>aplicaciones</a:t>
            </a:r>
            <a:r>
              <a:rPr lang="en-US" i="1" dirty="0"/>
              <a:t> web</a:t>
            </a:r>
            <a:r>
              <a:rPr lang="en-US" dirty="0"/>
              <a:t>. </a:t>
            </a:r>
            <a:r>
              <a:rPr lang="en-US" i="1" dirty="0" err="1"/>
              <a:t>Edgaragg.com</a:t>
            </a:r>
            <a:r>
              <a:rPr lang="en-US" dirty="0"/>
              <a:t>. Retrieved 16 August 2017, from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www.edgaragg.com/index.php?option=com_content&amp;view=article&amp;id=44&amp;catid=34%3Asecurity&amp;Itemid=53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i="1" dirty="0"/>
              <a:t>Patent Images</a:t>
            </a:r>
            <a:r>
              <a:rPr lang="en-US" dirty="0"/>
              <a:t>. (2017). </a:t>
            </a:r>
            <a:r>
              <a:rPr lang="en-US" i="1" dirty="0" err="1"/>
              <a:t>Pdfpiw.uspto.gov</a:t>
            </a:r>
            <a:r>
              <a:rPr lang="en-US" dirty="0"/>
              <a:t>. Retrieved 21 August 2017, from http://</a:t>
            </a:r>
            <a:r>
              <a:rPr lang="en-US" dirty="0" err="1"/>
              <a:t>pdfpiw.uspto.gov</a:t>
            </a:r>
            <a:r>
              <a:rPr lang="en-US" dirty="0"/>
              <a:t>/.</a:t>
            </a:r>
            <a:r>
              <a:rPr lang="en-US" dirty="0" err="1"/>
              <a:t>piw?Docid</a:t>
            </a:r>
            <a:r>
              <a:rPr lang="en-US" dirty="0"/>
              <a:t>=05774670&amp;homeurl=http%3A%2F%2Fpatft.uspto.gov%2Fnetacgi%2Fnph-Parser%3FSect1%3DPTO1%2526Sect2%3DHITOFF%2526d%3DPALL%2526p%3D1%2526u%3D%25252Fnetahtml%25252FPTO%25252Fsrchnum.htm%2526r%3D1%2526f%3DG%2526l%3D50%2526s1%3D5774670.PN.%2526OS%3DPN%2F5774670%2526RS%3DPN%2F5774670&amp;PageNum=&amp;</a:t>
            </a:r>
            <a:r>
              <a:rPr lang="en-US" dirty="0" err="1"/>
              <a:t>Rtype</a:t>
            </a:r>
            <a:r>
              <a:rPr lang="en-US" dirty="0"/>
              <a:t>=&amp;</a:t>
            </a:r>
            <a:r>
              <a:rPr lang="en-US" dirty="0" err="1"/>
              <a:t>SectionNum</a:t>
            </a:r>
            <a:r>
              <a:rPr lang="en-US" dirty="0"/>
              <a:t>=&amp;</a:t>
            </a:r>
            <a:r>
              <a:rPr lang="en-US" dirty="0" err="1" smtClean="0"/>
              <a:t>idkey</a:t>
            </a:r>
            <a:r>
              <a:rPr lang="en-US" dirty="0" smtClean="0"/>
              <a:t>=</a:t>
            </a:r>
            <a:r>
              <a:rPr lang="en-US" dirty="0" err="1" smtClean="0"/>
              <a:t>NONE&amp;Input</a:t>
            </a:r>
            <a:r>
              <a:rPr lang="en-US" dirty="0" smtClean="0"/>
              <a:t>=</a:t>
            </a:r>
            <a:r>
              <a:rPr lang="en-US" dirty="0" err="1" smtClean="0"/>
              <a:t>View+first+page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1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Hypertext Transfer </a:t>
            </a:r>
            <a:r>
              <a:rPr lang="en-US" i="1" dirty="0" smtClean="0"/>
              <a:t>Protocol</a:t>
            </a:r>
          </a:p>
          <a:p>
            <a:pPr lvl="1"/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/>
              <a:t>una</a:t>
            </a:r>
            <a:r>
              <a:rPr lang="en-US" dirty="0"/>
              <a:t> </a:t>
            </a:r>
            <a:r>
              <a:rPr lang="en-US" dirty="0" err="1"/>
              <a:t>petición</a:t>
            </a:r>
            <a:r>
              <a:rPr lang="en-US" dirty="0"/>
              <a:t> de </a:t>
            </a:r>
            <a:r>
              <a:rPr lang="en-US" dirty="0" err="1"/>
              <a:t>datos</a:t>
            </a:r>
            <a:r>
              <a:rPr lang="en-US" dirty="0"/>
              <a:t> y </a:t>
            </a:r>
            <a:r>
              <a:rPr lang="en-US" dirty="0" err="1" smtClean="0"/>
              <a:t>recursos</a:t>
            </a:r>
            <a:endParaRPr lang="en-US" dirty="0" smtClean="0"/>
          </a:p>
          <a:p>
            <a:r>
              <a:rPr lang="en-US" dirty="0" err="1"/>
              <a:t>P</a:t>
            </a:r>
            <a:r>
              <a:rPr lang="en-US" dirty="0" err="1" smtClean="0"/>
              <a:t>rotocolo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 smtClean="0"/>
              <a:t>cliente-servidor</a:t>
            </a:r>
            <a:endParaRPr lang="en-US" dirty="0" smtClean="0"/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niciada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el </a:t>
            </a:r>
            <a:r>
              <a:rPr lang="en-US" dirty="0" err="1"/>
              <a:t>elemento</a:t>
            </a:r>
            <a:r>
              <a:rPr lang="en-US" dirty="0"/>
              <a:t> que </a:t>
            </a:r>
            <a:r>
              <a:rPr lang="en-US" dirty="0" err="1"/>
              <a:t>recibirá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(el </a:t>
            </a:r>
            <a:r>
              <a:rPr lang="en-US" dirty="0" err="1"/>
              <a:t>cliente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Intercambio</a:t>
            </a:r>
            <a:r>
              <a:rPr lang="en-US" dirty="0" smtClean="0"/>
              <a:t> de </a:t>
            </a:r>
            <a:r>
              <a:rPr lang="en-US" dirty="0" err="1" smtClean="0"/>
              <a:t>mensajes</a:t>
            </a:r>
            <a:endParaRPr lang="en-US" dirty="0" smtClean="0"/>
          </a:p>
          <a:p>
            <a:pPr lvl="1"/>
            <a:r>
              <a:rPr lang="en-US" dirty="0" err="1" smtClean="0"/>
              <a:t>Mensajes</a:t>
            </a:r>
            <a:r>
              <a:rPr lang="en-US" dirty="0" smtClean="0"/>
              <a:t> </a:t>
            </a:r>
            <a:r>
              <a:rPr lang="en-US" dirty="0" err="1" smtClean="0"/>
              <a:t>individuales</a:t>
            </a:r>
            <a:r>
              <a:rPr lang="en-US" dirty="0" smtClean="0"/>
              <a:t>: </a:t>
            </a:r>
            <a:r>
              <a:rPr lang="en-US" dirty="0" err="1" smtClean="0"/>
              <a:t>peticiones</a:t>
            </a:r>
            <a:r>
              <a:rPr lang="en-US" dirty="0"/>
              <a:t> </a:t>
            </a:r>
            <a:r>
              <a:rPr lang="en-US" dirty="0" smtClean="0"/>
              <a:t>y </a:t>
            </a:r>
            <a:r>
              <a:rPr lang="en-US" dirty="0" err="1" smtClean="0"/>
              <a:t>respuestas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err="1" smtClean="0"/>
              <a:t>guarda</a:t>
            </a:r>
            <a:r>
              <a:rPr lang="en-US" dirty="0" smtClean="0"/>
              <a:t> </a:t>
            </a:r>
            <a:r>
              <a:rPr lang="en-US" dirty="0" err="1" smtClean="0"/>
              <a:t>ningún</a:t>
            </a:r>
            <a:r>
              <a:rPr lang="en-US" dirty="0" smtClean="0"/>
              <a:t> </a:t>
            </a:r>
            <a:r>
              <a:rPr lang="en-US" dirty="0" err="1" smtClean="0"/>
              <a:t>dato</a:t>
            </a:r>
            <a:r>
              <a:rPr lang="en-US" dirty="0" smtClean="0"/>
              <a:t> 	entre dos </a:t>
            </a:r>
            <a:r>
              <a:rPr lang="en-US" dirty="0" err="1" smtClean="0"/>
              <a:t>peticiones</a:t>
            </a:r>
            <a:r>
              <a:rPr lang="en-US" dirty="0" smtClean="0"/>
              <a:t> de la </a:t>
            </a:r>
            <a:r>
              <a:rPr lang="en-US" dirty="0" err="1" smtClean="0"/>
              <a:t>misma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sesión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65993" y="1690689"/>
            <a:ext cx="6518830" cy="383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241" y="464457"/>
            <a:ext cx="5468159" cy="545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2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051" y="503464"/>
            <a:ext cx="7301240" cy="3662136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135165" y="4165600"/>
            <a:ext cx="3135085" cy="2061029"/>
          </a:xfrm>
          <a:prstGeom prst="cloudCallout">
            <a:avLst>
              <a:gd name="adj1" fmla="val 43982"/>
              <a:gd name="adj2" fmla="val -5088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Identificación</a:t>
            </a:r>
            <a:r>
              <a:rPr lang="en-US" dirty="0" smtClean="0"/>
              <a:t> del </a:t>
            </a:r>
            <a:r>
              <a:rPr lang="en-US" dirty="0" err="1" smtClean="0"/>
              <a:t>Usuario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26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979" t="54638" r="13278"/>
          <a:stretch/>
        </p:blipFill>
        <p:spPr>
          <a:xfrm>
            <a:off x="6324274" y="2044737"/>
            <a:ext cx="5555963" cy="2433915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607589850"/>
              </p:ext>
            </p:extLst>
          </p:nvPr>
        </p:nvGraphicFramePr>
        <p:xfrm>
          <a:off x="-79829" y="1045029"/>
          <a:ext cx="6487885" cy="4325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3513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Utilización</a:t>
            </a:r>
            <a:r>
              <a:rPr lang="en-US" dirty="0" smtClean="0"/>
              <a:t> de </a:t>
            </a:r>
            <a:r>
              <a:rPr lang="en-US" dirty="0" err="1" smtClean="0"/>
              <a:t>campos</a:t>
            </a:r>
            <a:r>
              <a:rPr lang="en-US" dirty="0" smtClean="0"/>
              <a:t> </a:t>
            </a:r>
            <a:r>
              <a:rPr lang="en-US" dirty="0" err="1" smtClean="0"/>
              <a:t>ocultos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5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Campos </a:t>
            </a:r>
            <a:r>
              <a:rPr lang="en-US" dirty="0" err="1" smtClean="0"/>
              <a:t>Ocultos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Los </a:t>
            </a:r>
            <a:r>
              <a:rPr lang="en-US" dirty="0" err="1" smtClean="0"/>
              <a:t>datos</a:t>
            </a:r>
            <a:r>
              <a:rPr lang="en-US" dirty="0" smtClean="0"/>
              <a:t> son </a:t>
            </a:r>
            <a:r>
              <a:rPr lang="en-US" dirty="0" err="1" smtClean="0"/>
              <a:t>almacenados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campo </a:t>
            </a:r>
            <a:r>
              <a:rPr lang="en-US" dirty="0" err="1" smtClean="0"/>
              <a:t>oculto</a:t>
            </a:r>
            <a:r>
              <a:rPr lang="en-US" dirty="0" smtClean="0"/>
              <a:t> (hidden)</a:t>
            </a:r>
          </a:p>
          <a:p>
            <a:pPr lvl="1"/>
            <a:r>
              <a:rPr lang="en-US" dirty="0" err="1" smtClean="0"/>
              <a:t>Uso</a:t>
            </a:r>
            <a:r>
              <a:rPr lang="en-US" dirty="0" smtClean="0"/>
              <a:t> de un </a:t>
            </a:r>
            <a:r>
              <a:rPr lang="en-US" dirty="0" err="1" smtClean="0"/>
              <a:t>formulario</a:t>
            </a:r>
            <a:endParaRPr lang="en-US" dirty="0" smtClean="0"/>
          </a:p>
          <a:p>
            <a:pPr lvl="1"/>
            <a:r>
              <a:rPr lang="en-US" dirty="0" smtClean="0"/>
              <a:t>Input</a:t>
            </a:r>
          </a:p>
          <a:p>
            <a:pPr lvl="2"/>
            <a:r>
              <a:rPr lang="en-US" dirty="0" smtClean="0"/>
              <a:t>type </a:t>
            </a:r>
            <a:r>
              <a:rPr lang="en-US" dirty="0"/>
              <a:t>= “hidden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Enviado</a:t>
            </a:r>
            <a:r>
              <a:rPr lang="en-US" dirty="0" smtClean="0"/>
              <a:t> al </a:t>
            </a:r>
            <a:r>
              <a:rPr lang="en-US" dirty="0" err="1" smtClean="0"/>
              <a:t>servidor</a:t>
            </a:r>
            <a:r>
              <a:rPr lang="en-US" dirty="0" smtClean="0"/>
              <a:t> </a:t>
            </a:r>
            <a:r>
              <a:rPr lang="en-US" dirty="0" err="1" smtClean="0"/>
              <a:t>mediante</a:t>
            </a:r>
            <a:r>
              <a:rPr lang="en-US" dirty="0" smtClean="0"/>
              <a:t> POST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20658" y="1825625"/>
            <a:ext cx="6469741" cy="362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0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Campos </a:t>
            </a:r>
            <a:r>
              <a:rPr lang="en-US" dirty="0" err="1" smtClean="0"/>
              <a:t>Ocultos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Ventajas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detectar</a:t>
            </a:r>
            <a:r>
              <a:rPr lang="en-US" dirty="0" smtClean="0"/>
              <a:t> </a:t>
            </a:r>
            <a:r>
              <a:rPr lang="en-US" dirty="0" err="1" smtClean="0"/>
              <a:t>durante</a:t>
            </a:r>
            <a:r>
              <a:rPr lang="en-US" dirty="0" smtClean="0"/>
              <a:t> el </a:t>
            </a:r>
            <a:r>
              <a:rPr lang="en-US" dirty="0" err="1" smtClean="0"/>
              <a:t>envío</a:t>
            </a:r>
            <a:r>
              <a:rPr lang="en-US" dirty="0" smtClean="0"/>
              <a:t> al </a:t>
            </a:r>
            <a:r>
              <a:rPr lang="en-US" dirty="0" err="1" smtClean="0"/>
              <a:t>servidor</a:t>
            </a:r>
            <a:r>
              <a:rPr lang="en-US" dirty="0" smtClean="0"/>
              <a:t>.</a:t>
            </a:r>
          </a:p>
          <a:p>
            <a:r>
              <a:rPr lang="en-US" dirty="0" smtClean="0"/>
              <a:t>El URL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limpio</a:t>
            </a:r>
            <a:r>
              <a:rPr lang="en-US" dirty="0" smtClean="0"/>
              <a:t> y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almacenado</a:t>
            </a:r>
            <a:r>
              <a:rPr lang="en-US" dirty="0" smtClean="0"/>
              <a:t>/</a:t>
            </a:r>
            <a:r>
              <a:rPr lang="en-US" dirty="0" err="1" smtClean="0"/>
              <a:t>compartido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incluso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el </a:t>
            </a:r>
            <a:r>
              <a:rPr lang="en-US" dirty="0" err="1"/>
              <a:t>navegador</a:t>
            </a:r>
            <a:r>
              <a:rPr lang="en-US" dirty="0"/>
              <a:t> del </a:t>
            </a:r>
            <a:r>
              <a:rPr lang="en-US" dirty="0" err="1"/>
              <a:t>cliente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seguridad</a:t>
            </a:r>
            <a:r>
              <a:rPr lang="en-US" dirty="0"/>
              <a:t> </a:t>
            </a:r>
            <a:r>
              <a:rPr lang="en-US" dirty="0" err="1"/>
              <a:t>alta</a:t>
            </a:r>
            <a:r>
              <a:rPr lang="en-US" dirty="0"/>
              <a:t> y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deshabilitada</a:t>
            </a:r>
            <a:r>
              <a:rPr lang="en-US" dirty="0"/>
              <a:t> las cookies.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Desventajas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Existen</a:t>
            </a:r>
            <a:r>
              <a:rPr lang="en-US" dirty="0" smtClean="0"/>
              <a:t> </a:t>
            </a:r>
            <a:r>
              <a:rPr lang="en-US" dirty="0" err="1" smtClean="0"/>
              <a:t>herramientas</a:t>
            </a:r>
            <a:r>
              <a:rPr lang="en-US" dirty="0" smtClean="0"/>
              <a:t> para </a:t>
            </a:r>
            <a:r>
              <a:rPr lang="en-US" dirty="0" err="1" smtClean="0"/>
              <a:t>detectar</a:t>
            </a:r>
            <a:r>
              <a:rPr lang="en-US" dirty="0" smtClean="0"/>
              <a:t> el valor </a:t>
            </a:r>
            <a:r>
              <a:rPr lang="en-US" dirty="0" err="1" smtClean="0"/>
              <a:t>enviado</a:t>
            </a:r>
            <a:endParaRPr lang="en-US" dirty="0"/>
          </a:p>
          <a:p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complejo</a:t>
            </a:r>
            <a:endParaRPr lang="en-US" dirty="0" smtClean="0"/>
          </a:p>
          <a:p>
            <a:pPr lvl="1"/>
            <a:r>
              <a:rPr lang="en-US" dirty="0" smtClean="0"/>
              <a:t>Mayor </a:t>
            </a:r>
            <a:r>
              <a:rPr lang="en-US" dirty="0" err="1" smtClean="0"/>
              <a:t>tamaño</a:t>
            </a:r>
            <a:r>
              <a:rPr lang="en-US" dirty="0" smtClean="0"/>
              <a:t>: </a:t>
            </a:r>
            <a:r>
              <a:rPr lang="en-US" dirty="0" err="1" smtClean="0"/>
              <a:t>etiquetas</a:t>
            </a:r>
            <a:r>
              <a:rPr lang="en-US" dirty="0" smtClean="0"/>
              <a:t> y script</a:t>
            </a:r>
          </a:p>
          <a:p>
            <a:pPr lvl="1"/>
            <a:r>
              <a:rPr lang="en-US" dirty="0" err="1" smtClean="0"/>
              <a:t>Lentitud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envío</a:t>
            </a:r>
            <a:endParaRPr lang="en-US" dirty="0" smtClean="0"/>
          </a:p>
          <a:p>
            <a:r>
              <a:rPr lang="en-US" dirty="0" err="1" smtClean="0"/>
              <a:t>Debido</a:t>
            </a:r>
            <a:r>
              <a:rPr lang="en-US" dirty="0" smtClean="0"/>
              <a:t> a </a:t>
            </a:r>
            <a:r>
              <a:rPr lang="en-US" dirty="0" err="1" smtClean="0"/>
              <a:t>malas</a:t>
            </a:r>
            <a:r>
              <a:rPr lang="en-US" dirty="0" smtClean="0"/>
              <a:t> </a:t>
            </a:r>
            <a:r>
              <a:rPr lang="en-US" dirty="0" err="1" smtClean="0"/>
              <a:t>prácticas</a:t>
            </a:r>
            <a:r>
              <a:rPr lang="en-US" dirty="0" smtClean="0"/>
              <a:t> de </a:t>
            </a:r>
            <a:r>
              <a:rPr lang="en-US" dirty="0" err="1" smtClean="0"/>
              <a:t>programación</a:t>
            </a:r>
            <a:r>
              <a:rPr lang="en-US" dirty="0" smtClean="0"/>
              <a:t>, un </a:t>
            </a:r>
            <a:r>
              <a:rPr lang="en-US" dirty="0" err="1" smtClean="0"/>
              <a:t>fallo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chequeo</a:t>
            </a:r>
            <a:r>
              <a:rPr lang="en-US" dirty="0" smtClean="0"/>
              <a:t> del </a:t>
            </a:r>
            <a:r>
              <a:rPr lang="en-US" dirty="0" err="1" smtClean="0"/>
              <a:t>método</a:t>
            </a:r>
            <a:r>
              <a:rPr lang="en-US" dirty="0" smtClean="0"/>
              <a:t> de </a:t>
            </a:r>
            <a:r>
              <a:rPr lang="en-US" dirty="0" err="1" smtClean="0"/>
              <a:t>envío</a:t>
            </a:r>
            <a:r>
              <a:rPr lang="en-US" dirty="0" smtClean="0"/>
              <a:t> </a:t>
            </a:r>
            <a:r>
              <a:rPr lang="en-US" dirty="0"/>
              <a:t>(GET o POST)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lado</a:t>
            </a:r>
            <a:r>
              <a:rPr lang="en-US" dirty="0"/>
              <a:t> del </a:t>
            </a:r>
            <a:r>
              <a:rPr lang="en-US" dirty="0" err="1"/>
              <a:t>servidor</a:t>
            </a:r>
            <a:r>
              <a:rPr lang="en-US" dirty="0"/>
              <a:t>, </a:t>
            </a:r>
            <a:r>
              <a:rPr lang="en-US" dirty="0" err="1"/>
              <a:t>hace</a:t>
            </a:r>
            <a:r>
              <a:rPr lang="en-US" dirty="0"/>
              <a:t> que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información</a:t>
            </a:r>
            <a:r>
              <a:rPr lang="en-US" dirty="0"/>
              <a:t> que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enviada</a:t>
            </a:r>
            <a:r>
              <a:rPr lang="en-US" dirty="0"/>
              <a:t> </a:t>
            </a:r>
            <a:r>
              <a:rPr lang="en-US" dirty="0" err="1"/>
              <a:t>vía</a:t>
            </a:r>
            <a:r>
              <a:rPr lang="en-US" dirty="0"/>
              <a:t> POST se </a:t>
            </a:r>
            <a:r>
              <a:rPr lang="en-US" dirty="0" err="1"/>
              <a:t>agregue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URL de </a:t>
            </a:r>
            <a:r>
              <a:rPr lang="en-US" dirty="0" err="1"/>
              <a:t>tal</a:t>
            </a:r>
            <a:r>
              <a:rPr lang="en-US" dirty="0"/>
              <a:t> forma que </a:t>
            </a:r>
            <a:r>
              <a:rPr lang="en-US" dirty="0" err="1"/>
              <a:t>esta</a:t>
            </a:r>
            <a:r>
              <a:rPr lang="en-US" dirty="0"/>
              <a:t> sea </a:t>
            </a:r>
            <a:r>
              <a:rPr lang="en-US" dirty="0" err="1"/>
              <a:t>enviada</a:t>
            </a:r>
            <a:r>
              <a:rPr lang="en-US" dirty="0"/>
              <a:t> via GET.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 build="p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33694</TotalTime>
  <Words>456</Words>
  <Application>Microsoft Macintosh PowerPoint</Application>
  <PresentationFormat>Widescreen</PresentationFormat>
  <Paragraphs>122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Calibri</vt:lpstr>
      <vt:lpstr>Calibri Light</vt:lpstr>
      <vt:lpstr>Arial</vt:lpstr>
      <vt:lpstr>Tema de Office</vt:lpstr>
      <vt:lpstr> Desarrollo de Aplicaciones Web</vt:lpstr>
      <vt:lpstr>Contenido</vt:lpstr>
      <vt:lpstr>HTTP</vt:lpstr>
      <vt:lpstr>PowerPoint Presentation</vt:lpstr>
      <vt:lpstr>PowerPoint Presentation</vt:lpstr>
      <vt:lpstr>PowerPoint Presentation</vt:lpstr>
      <vt:lpstr>Utilización de campos ocultos</vt:lpstr>
      <vt:lpstr>Campos Ocultos</vt:lpstr>
      <vt:lpstr>Campos Ocultos</vt:lpstr>
      <vt:lpstr>Manejo de cookies</vt:lpstr>
      <vt:lpstr>PowerPoint Presentation</vt:lpstr>
      <vt:lpstr>Cookies</vt:lpstr>
      <vt:lpstr>Mensajería HTTP</vt:lpstr>
      <vt:lpstr>PowerPoint Presentation</vt:lpstr>
      <vt:lpstr>Cookies en Django</vt:lpstr>
      <vt:lpstr>Cookies en Nodejs</vt:lpstr>
      <vt:lpstr>Cookies</vt:lpstr>
      <vt:lpstr>PowerPoint Presentation</vt:lpstr>
      <vt:lpstr>Manejo de sesiones</vt:lpstr>
      <vt:lpstr>PowerPoint Presentation</vt:lpstr>
      <vt:lpstr>Sesión</vt:lpstr>
      <vt:lpstr>Sesiones y Cookies</vt:lpstr>
      <vt:lpstr>Id de la sesión</vt:lpstr>
      <vt:lpstr>Manejo de caché</vt:lpstr>
      <vt:lpstr>Caché</vt:lpstr>
      <vt:lpstr>Tarea</vt:lpstr>
      <vt:lpstr>Referencias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1148</cp:revision>
  <dcterms:created xsi:type="dcterms:W3CDTF">2017-05-02T21:53:04Z</dcterms:created>
  <dcterms:modified xsi:type="dcterms:W3CDTF">2018-01-24T07:02:52Z</dcterms:modified>
</cp:coreProperties>
</file>